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5" r:id="rId3"/>
    <p:sldId id="276" r:id="rId4"/>
    <p:sldId id="278" r:id="rId5"/>
    <p:sldId id="277" r:id="rId6"/>
    <p:sldId id="258" r:id="rId7"/>
    <p:sldId id="285" r:id="rId8"/>
    <p:sldId id="284" r:id="rId9"/>
    <p:sldId id="279" r:id="rId10"/>
    <p:sldId id="282" r:id="rId11"/>
    <p:sldId id="280" r:id="rId12"/>
    <p:sldId id="286" r:id="rId13"/>
    <p:sldId id="287" r:id="rId14"/>
    <p:sldId id="283" r:id="rId15"/>
    <p:sldId id="289" r:id="rId1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" initials="AD" lastIdx="1" clrIdx="0">
    <p:extLst>
      <p:ext uri="{19B8F6BF-5375-455C-9EA6-DF929625EA0E}">
        <p15:presenceInfo xmlns:p15="http://schemas.microsoft.com/office/powerpoint/2012/main" userId="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9966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1" autoAdjust="0"/>
    <p:restoredTop sz="92581" autoAdjust="0"/>
  </p:normalViewPr>
  <p:slideViewPr>
    <p:cSldViewPr snapToGrid="0">
      <p:cViewPr varScale="1">
        <p:scale>
          <a:sx n="52" d="100"/>
          <a:sy n="52" d="100"/>
        </p:scale>
        <p:origin x="844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ar-EG" sz="1800" dirty="0"/>
              <a:t>عنوان الرسم البيانى</a:t>
            </a:r>
            <a:endParaRPr lang="en-GB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D-40BF-8975-B70B75BD40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ED-40BF-8975-B70B75BD40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ED-40BF-8975-B70B75BD4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67294296"/>
        <c:axId val="567294688"/>
      </c:barChart>
      <c:catAx>
        <c:axId val="56729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688"/>
        <c:crosses val="autoZero"/>
        <c:auto val="1"/>
        <c:lblAlgn val="ctr"/>
        <c:lblOffset val="100"/>
        <c:noMultiLvlLbl val="0"/>
      </c:catAx>
      <c:valAx>
        <c:axId val="56729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33CBA-2502-434A-928C-6EC6967F259D}" type="doc">
      <dgm:prSet loTypeId="urn:microsoft.com/office/officeart/2005/8/layout/cycle2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012EDDC6-207F-4EE3-9DEB-146599520561}">
      <dgm:prSet phldrT="[Text]"/>
      <dgm:spPr/>
      <dgm:t>
        <a:bodyPr/>
        <a:lstStyle/>
        <a:p>
          <a:r>
            <a:rPr lang="ar-EG" dirty="0"/>
            <a:t>العنوان 1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1850CBD5-1A99-4F4F-897C-451AA66F1516}" type="parTrans" cxnId="{A9676025-22BC-4F10-8860-B270A6112553}">
      <dgm:prSet/>
      <dgm:spPr/>
      <dgm:t>
        <a:bodyPr/>
        <a:lstStyle/>
        <a:p>
          <a:endParaRPr lang="en-US"/>
        </a:p>
      </dgm:t>
    </dgm:pt>
    <dgm:pt modelId="{7985EE53-BD3D-4DB3-B5BD-6B9FFA75B9E6}" type="sibTrans" cxnId="{A9676025-22BC-4F10-8860-B270A6112553}">
      <dgm:prSet/>
      <dgm:spPr/>
      <dgm:t>
        <a:bodyPr/>
        <a:lstStyle/>
        <a:p>
          <a:endParaRPr lang="en-US" dirty="0"/>
        </a:p>
      </dgm:t>
      <dgm:extLst>
        <a:ext uri="{E40237B7-FDA0-4F09-8148-C483321AD2D9}">
          <dgm14:cNvPr xmlns:dgm14="http://schemas.microsoft.com/office/drawing/2010/diagram" id="0" name="" title="Arrow between Step 1 and Step 2"/>
        </a:ext>
      </dgm:extLst>
    </dgm:pt>
    <dgm:pt modelId="{38FB0022-09EC-4D6F-86C0-C813C6F2F39A}">
      <dgm:prSet phldrT="[Text]"/>
      <dgm:spPr/>
      <dgm:t>
        <a:bodyPr/>
        <a:lstStyle/>
        <a:p>
          <a:r>
            <a:rPr lang="ar-EG" dirty="0"/>
            <a:t>العنوان 3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Step 3 title"/>
        </a:ext>
      </dgm:extLst>
    </dgm:pt>
    <dgm:pt modelId="{A0BBE5C2-C8CF-4F12-974F-53039E6D00EC}" type="parTrans" cxnId="{9A1C775D-7DDB-48F9-97D9-490A63DE2A86}">
      <dgm:prSet/>
      <dgm:spPr/>
      <dgm:t>
        <a:bodyPr/>
        <a:lstStyle/>
        <a:p>
          <a:endParaRPr lang="en-US"/>
        </a:p>
      </dgm:t>
    </dgm:pt>
    <dgm:pt modelId="{EA86A114-EBD1-49CF-AB76-042FF3D636A5}" type="sibTrans" cxnId="{9A1C775D-7DDB-48F9-97D9-490A63DE2A86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3 and Step 4"/>
        </a:ext>
      </dgm:extLst>
    </dgm:pt>
    <dgm:pt modelId="{9131EDB8-27A6-42FD-A541-052EFC01D4C6}">
      <dgm:prSet phldrT="[Text]"/>
      <dgm:spPr/>
      <dgm:t>
        <a:bodyPr/>
        <a:lstStyle/>
        <a:p>
          <a:r>
            <a:rPr lang="ar-EG" dirty="0"/>
            <a:t>العنوان 4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Step 4 title"/>
        </a:ext>
      </dgm:extLst>
    </dgm:pt>
    <dgm:pt modelId="{6EC3601D-D6CE-49D7-9229-0442323129DA}" type="parTrans" cxnId="{198EE807-14A4-40FA-B030-5F9F79A9713E}">
      <dgm:prSet/>
      <dgm:spPr/>
      <dgm:t>
        <a:bodyPr/>
        <a:lstStyle/>
        <a:p>
          <a:endParaRPr lang="en-US"/>
        </a:p>
      </dgm:t>
    </dgm:pt>
    <dgm:pt modelId="{13A2EB04-B868-427A-B17F-16729BFA55DA}" type="sibTrans" cxnId="{198EE807-14A4-40FA-B030-5F9F79A9713E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4 and Step 5"/>
        </a:ext>
      </dgm:extLst>
    </dgm:pt>
    <dgm:pt modelId="{23116FF9-AEB9-43F5-882D-9ECB1FD5DE18}">
      <dgm:prSet phldrT="[Text]"/>
      <dgm:spPr/>
      <dgm:t>
        <a:bodyPr/>
        <a:lstStyle/>
        <a:p>
          <a:r>
            <a:rPr lang="ar-EG" dirty="0"/>
            <a:t>العنوان 5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Step 5 title"/>
        </a:ext>
      </dgm:extLst>
    </dgm:pt>
    <dgm:pt modelId="{86229775-B50F-4220-B88B-07C4BA05CEAC}" type="parTrans" cxnId="{97323DE5-E2BF-422D-8188-D2445F20223B}">
      <dgm:prSet/>
      <dgm:spPr/>
      <dgm:t>
        <a:bodyPr/>
        <a:lstStyle/>
        <a:p>
          <a:endParaRPr lang="en-US"/>
        </a:p>
      </dgm:t>
    </dgm:pt>
    <dgm:pt modelId="{BEE765C7-6165-4808-9B3B-A6627557B77F}" type="sibTrans" cxnId="{97323DE5-E2BF-422D-8188-D2445F20223B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5 and Step 1"/>
        </a:ext>
      </dgm:extLst>
    </dgm:pt>
    <dgm:pt modelId="{DA2EE66E-1894-4E15-A659-CCDCFE4DAD65}">
      <dgm:prSet phldrT="[Text]"/>
      <dgm:spPr/>
      <dgm:t>
        <a:bodyPr/>
        <a:lstStyle/>
        <a:p>
          <a:r>
            <a:rPr lang="ar-EG" dirty="0"/>
            <a:t>العنوان 2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21005F9D-878A-4CC9-A13A-8A9C577A9239}" type="parTrans" cxnId="{64DAF508-E1BA-4EDC-A97D-EE1A011CB9E0}">
      <dgm:prSet/>
      <dgm:spPr/>
      <dgm:t>
        <a:bodyPr/>
        <a:lstStyle/>
        <a:p>
          <a:endParaRPr lang="en-US"/>
        </a:p>
      </dgm:t>
    </dgm:pt>
    <dgm:pt modelId="{612BA10D-4F4F-4BF6-9059-06A94BDAF34E}" type="sibTrans" cxnId="{64DAF508-E1BA-4EDC-A97D-EE1A011CB9E0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2 and Step 3"/>
        </a:ext>
      </dgm:extLst>
    </dgm:pt>
    <dgm:pt modelId="{EA3ADED0-C9AD-4C17-98CE-D872DACD90E8}" type="pres">
      <dgm:prSet presAssocID="{13633CBA-2502-434A-928C-6EC6967F259D}" presName="cycle" presStyleCnt="0">
        <dgm:presLayoutVars>
          <dgm:dir/>
          <dgm:resizeHandles val="exact"/>
        </dgm:presLayoutVars>
      </dgm:prSet>
      <dgm:spPr/>
    </dgm:pt>
    <dgm:pt modelId="{558890D5-4F42-4C33-B381-CD393B37A1FF}" type="pres">
      <dgm:prSet presAssocID="{012EDDC6-207F-4EE3-9DEB-146599520561}" presName="node" presStyleLbl="node1" presStyleIdx="0" presStyleCnt="5">
        <dgm:presLayoutVars>
          <dgm:bulletEnabled val="1"/>
        </dgm:presLayoutVars>
      </dgm:prSet>
      <dgm:spPr/>
    </dgm:pt>
    <dgm:pt modelId="{973C755A-5077-47FB-BDC0-FF7A84FD3F26}" type="pres">
      <dgm:prSet presAssocID="{7985EE53-BD3D-4DB3-B5BD-6B9FFA75B9E6}" presName="sibTrans" presStyleLbl="sibTrans2D1" presStyleIdx="0" presStyleCnt="5"/>
      <dgm:spPr/>
    </dgm:pt>
    <dgm:pt modelId="{746707A3-847D-4DEF-8437-C19565999197}" type="pres">
      <dgm:prSet presAssocID="{7985EE53-BD3D-4DB3-B5BD-6B9FFA75B9E6}" presName="connectorText" presStyleLbl="sibTrans2D1" presStyleIdx="0" presStyleCnt="5"/>
      <dgm:spPr/>
    </dgm:pt>
    <dgm:pt modelId="{7C5A343C-E262-450D-959C-A644EA0CABBE}" type="pres">
      <dgm:prSet presAssocID="{DA2EE66E-1894-4E15-A659-CCDCFE4DAD65}" presName="node" presStyleLbl="node1" presStyleIdx="1" presStyleCnt="5">
        <dgm:presLayoutVars>
          <dgm:bulletEnabled val="1"/>
        </dgm:presLayoutVars>
      </dgm:prSet>
      <dgm:spPr/>
    </dgm:pt>
    <dgm:pt modelId="{719BC63E-F731-4648-BC28-EDC25FC57AA9}" type="pres">
      <dgm:prSet presAssocID="{612BA10D-4F4F-4BF6-9059-06A94BDAF34E}" presName="sibTrans" presStyleLbl="sibTrans2D1" presStyleIdx="1" presStyleCnt="5"/>
      <dgm:spPr/>
    </dgm:pt>
    <dgm:pt modelId="{018B9E75-742E-4303-A16C-8A821310EF15}" type="pres">
      <dgm:prSet presAssocID="{612BA10D-4F4F-4BF6-9059-06A94BDAF34E}" presName="connectorText" presStyleLbl="sibTrans2D1" presStyleIdx="1" presStyleCnt="5"/>
      <dgm:spPr/>
    </dgm:pt>
    <dgm:pt modelId="{91CB6799-0928-4E01-9EDA-41B17BB04FAF}" type="pres">
      <dgm:prSet presAssocID="{38FB0022-09EC-4D6F-86C0-C813C6F2F39A}" presName="node" presStyleLbl="node1" presStyleIdx="2" presStyleCnt="5">
        <dgm:presLayoutVars>
          <dgm:bulletEnabled val="1"/>
        </dgm:presLayoutVars>
      </dgm:prSet>
      <dgm:spPr/>
    </dgm:pt>
    <dgm:pt modelId="{3701657F-6946-4A4C-877D-2A88A526B7E1}" type="pres">
      <dgm:prSet presAssocID="{EA86A114-EBD1-49CF-AB76-042FF3D636A5}" presName="sibTrans" presStyleLbl="sibTrans2D1" presStyleIdx="2" presStyleCnt="5"/>
      <dgm:spPr/>
    </dgm:pt>
    <dgm:pt modelId="{A60042D3-910C-4160-96CD-1A63C2C4C0FB}" type="pres">
      <dgm:prSet presAssocID="{EA86A114-EBD1-49CF-AB76-042FF3D636A5}" presName="connectorText" presStyleLbl="sibTrans2D1" presStyleIdx="2" presStyleCnt="5"/>
      <dgm:spPr/>
    </dgm:pt>
    <dgm:pt modelId="{28372633-A8CE-4898-AF86-305447452F30}" type="pres">
      <dgm:prSet presAssocID="{9131EDB8-27A6-42FD-A541-052EFC01D4C6}" presName="node" presStyleLbl="node1" presStyleIdx="3" presStyleCnt="5">
        <dgm:presLayoutVars>
          <dgm:bulletEnabled val="1"/>
        </dgm:presLayoutVars>
      </dgm:prSet>
      <dgm:spPr/>
    </dgm:pt>
    <dgm:pt modelId="{3BFA7701-5D17-48E5-8EAF-0CE4B894FCD8}" type="pres">
      <dgm:prSet presAssocID="{13A2EB04-B868-427A-B17F-16729BFA55DA}" presName="sibTrans" presStyleLbl="sibTrans2D1" presStyleIdx="3" presStyleCnt="5"/>
      <dgm:spPr/>
    </dgm:pt>
    <dgm:pt modelId="{2F68EEE9-28D4-49EC-A4B1-C191492E34F2}" type="pres">
      <dgm:prSet presAssocID="{13A2EB04-B868-427A-B17F-16729BFA55DA}" presName="connectorText" presStyleLbl="sibTrans2D1" presStyleIdx="3" presStyleCnt="5"/>
      <dgm:spPr/>
    </dgm:pt>
    <dgm:pt modelId="{4DD53E4A-81C3-4CAD-B31F-4C20BA5CFCD7}" type="pres">
      <dgm:prSet presAssocID="{23116FF9-AEB9-43F5-882D-9ECB1FD5DE18}" presName="node" presStyleLbl="node1" presStyleIdx="4" presStyleCnt="5">
        <dgm:presLayoutVars>
          <dgm:bulletEnabled val="1"/>
        </dgm:presLayoutVars>
      </dgm:prSet>
      <dgm:spPr/>
    </dgm:pt>
    <dgm:pt modelId="{670EC530-2BF9-418C-9EBE-CFD33FE15D7D}" type="pres">
      <dgm:prSet presAssocID="{BEE765C7-6165-4808-9B3B-A6627557B77F}" presName="sibTrans" presStyleLbl="sibTrans2D1" presStyleIdx="4" presStyleCnt="5"/>
      <dgm:spPr/>
    </dgm:pt>
    <dgm:pt modelId="{75E8BE9C-270B-4810-939F-EB750969C50A}" type="pres">
      <dgm:prSet presAssocID="{BEE765C7-6165-4808-9B3B-A6627557B77F}" presName="connectorText" presStyleLbl="sibTrans2D1" presStyleIdx="4" presStyleCnt="5"/>
      <dgm:spPr/>
    </dgm:pt>
  </dgm:ptLst>
  <dgm:cxnLst>
    <dgm:cxn modelId="{198EE807-14A4-40FA-B030-5F9F79A9713E}" srcId="{13633CBA-2502-434A-928C-6EC6967F259D}" destId="{9131EDB8-27A6-42FD-A541-052EFC01D4C6}" srcOrd="3" destOrd="0" parTransId="{6EC3601D-D6CE-49D7-9229-0442323129DA}" sibTransId="{13A2EB04-B868-427A-B17F-16729BFA55DA}"/>
    <dgm:cxn modelId="{64DAF508-E1BA-4EDC-A97D-EE1A011CB9E0}" srcId="{13633CBA-2502-434A-928C-6EC6967F259D}" destId="{DA2EE66E-1894-4E15-A659-CCDCFE4DAD65}" srcOrd="1" destOrd="0" parTransId="{21005F9D-878A-4CC9-A13A-8A9C577A9239}" sibTransId="{612BA10D-4F4F-4BF6-9059-06A94BDAF34E}"/>
    <dgm:cxn modelId="{08C26720-4CBB-4226-9FAA-5FA72C464F41}" type="presOf" srcId="{612BA10D-4F4F-4BF6-9059-06A94BDAF34E}" destId="{018B9E75-742E-4303-A16C-8A821310EF15}" srcOrd="1" destOrd="0" presId="urn:microsoft.com/office/officeart/2005/8/layout/cycle2"/>
    <dgm:cxn modelId="{A9676025-22BC-4F10-8860-B270A6112553}" srcId="{13633CBA-2502-434A-928C-6EC6967F259D}" destId="{012EDDC6-207F-4EE3-9DEB-146599520561}" srcOrd="0" destOrd="0" parTransId="{1850CBD5-1A99-4F4F-897C-451AA66F1516}" sibTransId="{7985EE53-BD3D-4DB3-B5BD-6B9FFA75B9E6}"/>
    <dgm:cxn modelId="{54F8772A-7F81-4F90-B03D-21A18269F8D4}" type="presOf" srcId="{DA2EE66E-1894-4E15-A659-CCDCFE4DAD65}" destId="{7C5A343C-E262-450D-959C-A644EA0CABBE}" srcOrd="0" destOrd="0" presId="urn:microsoft.com/office/officeart/2005/8/layout/cycle2"/>
    <dgm:cxn modelId="{6BAAF43C-7E5B-435B-A7D7-29098A98B81E}" type="presOf" srcId="{7985EE53-BD3D-4DB3-B5BD-6B9FFA75B9E6}" destId="{973C755A-5077-47FB-BDC0-FF7A84FD3F26}" srcOrd="0" destOrd="0" presId="urn:microsoft.com/office/officeart/2005/8/layout/cycle2"/>
    <dgm:cxn modelId="{9A1C775D-7DDB-48F9-97D9-490A63DE2A86}" srcId="{13633CBA-2502-434A-928C-6EC6967F259D}" destId="{38FB0022-09EC-4D6F-86C0-C813C6F2F39A}" srcOrd="2" destOrd="0" parTransId="{A0BBE5C2-C8CF-4F12-974F-53039E6D00EC}" sibTransId="{EA86A114-EBD1-49CF-AB76-042FF3D636A5}"/>
    <dgm:cxn modelId="{2E4A0F44-C22C-4A79-B441-BE1F243004F3}" type="presOf" srcId="{612BA10D-4F4F-4BF6-9059-06A94BDAF34E}" destId="{719BC63E-F731-4648-BC28-EDC25FC57AA9}" srcOrd="0" destOrd="0" presId="urn:microsoft.com/office/officeart/2005/8/layout/cycle2"/>
    <dgm:cxn modelId="{22D86A64-D851-411D-98DD-66DB08D887DE}" type="presOf" srcId="{012EDDC6-207F-4EE3-9DEB-146599520561}" destId="{558890D5-4F42-4C33-B381-CD393B37A1FF}" srcOrd="0" destOrd="0" presId="urn:microsoft.com/office/officeart/2005/8/layout/cycle2"/>
    <dgm:cxn modelId="{70A15E49-F97C-4E32-8474-DA58034FE49C}" type="presOf" srcId="{7985EE53-BD3D-4DB3-B5BD-6B9FFA75B9E6}" destId="{746707A3-847D-4DEF-8437-C19565999197}" srcOrd="1" destOrd="0" presId="urn:microsoft.com/office/officeart/2005/8/layout/cycle2"/>
    <dgm:cxn modelId="{66822E6F-E441-4678-A445-668144701D63}" type="presOf" srcId="{13A2EB04-B868-427A-B17F-16729BFA55DA}" destId="{2F68EEE9-28D4-49EC-A4B1-C191492E34F2}" srcOrd="1" destOrd="0" presId="urn:microsoft.com/office/officeart/2005/8/layout/cycle2"/>
    <dgm:cxn modelId="{8426E189-4684-4E41-AAAC-C4772D18A644}" type="presOf" srcId="{38FB0022-09EC-4D6F-86C0-C813C6F2F39A}" destId="{91CB6799-0928-4E01-9EDA-41B17BB04FAF}" srcOrd="0" destOrd="0" presId="urn:microsoft.com/office/officeart/2005/8/layout/cycle2"/>
    <dgm:cxn modelId="{3EDF7B8C-7598-4E0B-B3E9-3F82986F4CD4}" type="presOf" srcId="{9131EDB8-27A6-42FD-A541-052EFC01D4C6}" destId="{28372633-A8CE-4898-AF86-305447452F30}" srcOrd="0" destOrd="0" presId="urn:microsoft.com/office/officeart/2005/8/layout/cycle2"/>
    <dgm:cxn modelId="{04CB5DA5-3FF2-4B6D-8DE7-1F090C09BE47}" type="presOf" srcId="{EA86A114-EBD1-49CF-AB76-042FF3D636A5}" destId="{3701657F-6946-4A4C-877D-2A88A526B7E1}" srcOrd="0" destOrd="0" presId="urn:microsoft.com/office/officeart/2005/8/layout/cycle2"/>
    <dgm:cxn modelId="{70E930A6-C827-4F72-B6F2-9BC8DC8AB8CD}" type="presOf" srcId="{23116FF9-AEB9-43F5-882D-9ECB1FD5DE18}" destId="{4DD53E4A-81C3-4CAD-B31F-4C20BA5CFCD7}" srcOrd="0" destOrd="0" presId="urn:microsoft.com/office/officeart/2005/8/layout/cycle2"/>
    <dgm:cxn modelId="{5637A8D1-6DDD-43E0-A654-B84F12CA0E6D}" type="presOf" srcId="{EA86A114-EBD1-49CF-AB76-042FF3D636A5}" destId="{A60042D3-910C-4160-96CD-1A63C2C4C0FB}" srcOrd="1" destOrd="0" presId="urn:microsoft.com/office/officeart/2005/8/layout/cycle2"/>
    <dgm:cxn modelId="{E6D814D4-FE86-41BE-AC34-7861C8901BCD}" type="presOf" srcId="{13633CBA-2502-434A-928C-6EC6967F259D}" destId="{EA3ADED0-C9AD-4C17-98CE-D872DACD90E8}" srcOrd="0" destOrd="0" presId="urn:microsoft.com/office/officeart/2005/8/layout/cycle2"/>
    <dgm:cxn modelId="{178C50D8-77D8-41C7-84A7-20D85C0A1825}" type="presOf" srcId="{BEE765C7-6165-4808-9B3B-A6627557B77F}" destId="{670EC530-2BF9-418C-9EBE-CFD33FE15D7D}" srcOrd="0" destOrd="0" presId="urn:microsoft.com/office/officeart/2005/8/layout/cycle2"/>
    <dgm:cxn modelId="{6A3565DD-D04C-4E82-B5A0-4809B84DBC70}" type="presOf" srcId="{13A2EB04-B868-427A-B17F-16729BFA55DA}" destId="{3BFA7701-5D17-48E5-8EAF-0CE4B894FCD8}" srcOrd="0" destOrd="0" presId="urn:microsoft.com/office/officeart/2005/8/layout/cycle2"/>
    <dgm:cxn modelId="{142518E3-74EC-49D4-B3EA-D407F6E4F483}" type="presOf" srcId="{BEE765C7-6165-4808-9B3B-A6627557B77F}" destId="{75E8BE9C-270B-4810-939F-EB750969C50A}" srcOrd="1" destOrd="0" presId="urn:microsoft.com/office/officeart/2005/8/layout/cycle2"/>
    <dgm:cxn modelId="{97323DE5-E2BF-422D-8188-D2445F20223B}" srcId="{13633CBA-2502-434A-928C-6EC6967F259D}" destId="{23116FF9-AEB9-43F5-882D-9ECB1FD5DE18}" srcOrd="4" destOrd="0" parTransId="{86229775-B50F-4220-B88B-07C4BA05CEAC}" sibTransId="{BEE765C7-6165-4808-9B3B-A6627557B77F}"/>
    <dgm:cxn modelId="{DFA86892-7D69-4BFB-B34F-2C8C07271E8B}" type="presParOf" srcId="{EA3ADED0-C9AD-4C17-98CE-D872DACD90E8}" destId="{558890D5-4F42-4C33-B381-CD393B37A1FF}" srcOrd="0" destOrd="0" presId="urn:microsoft.com/office/officeart/2005/8/layout/cycle2"/>
    <dgm:cxn modelId="{7F9B98CF-1D17-4778-A91B-7B74EBAA0FA8}" type="presParOf" srcId="{EA3ADED0-C9AD-4C17-98CE-D872DACD90E8}" destId="{973C755A-5077-47FB-BDC0-FF7A84FD3F26}" srcOrd="1" destOrd="0" presId="urn:microsoft.com/office/officeart/2005/8/layout/cycle2"/>
    <dgm:cxn modelId="{58B0DBF7-4E3D-49F6-8D26-ACACE46843EA}" type="presParOf" srcId="{973C755A-5077-47FB-BDC0-FF7A84FD3F26}" destId="{746707A3-847D-4DEF-8437-C19565999197}" srcOrd="0" destOrd="0" presId="urn:microsoft.com/office/officeart/2005/8/layout/cycle2"/>
    <dgm:cxn modelId="{381EE5FA-8238-4893-AAE3-669FE20776B0}" type="presParOf" srcId="{EA3ADED0-C9AD-4C17-98CE-D872DACD90E8}" destId="{7C5A343C-E262-450D-959C-A644EA0CABBE}" srcOrd="2" destOrd="0" presId="urn:microsoft.com/office/officeart/2005/8/layout/cycle2"/>
    <dgm:cxn modelId="{516E789B-A1EF-4A99-AEAC-BA725AC33E92}" type="presParOf" srcId="{EA3ADED0-C9AD-4C17-98CE-D872DACD90E8}" destId="{719BC63E-F731-4648-BC28-EDC25FC57AA9}" srcOrd="3" destOrd="0" presId="urn:microsoft.com/office/officeart/2005/8/layout/cycle2"/>
    <dgm:cxn modelId="{13FBEBCD-DC9D-4FEF-AE29-4C9E0849BF3F}" type="presParOf" srcId="{719BC63E-F731-4648-BC28-EDC25FC57AA9}" destId="{018B9E75-742E-4303-A16C-8A821310EF15}" srcOrd="0" destOrd="0" presId="urn:microsoft.com/office/officeart/2005/8/layout/cycle2"/>
    <dgm:cxn modelId="{FB008668-0FF3-46C7-8959-1F236FB4F4D0}" type="presParOf" srcId="{EA3ADED0-C9AD-4C17-98CE-D872DACD90E8}" destId="{91CB6799-0928-4E01-9EDA-41B17BB04FAF}" srcOrd="4" destOrd="0" presId="urn:microsoft.com/office/officeart/2005/8/layout/cycle2"/>
    <dgm:cxn modelId="{971F10E2-5CED-4C4E-9252-D755753EA2E9}" type="presParOf" srcId="{EA3ADED0-C9AD-4C17-98CE-D872DACD90E8}" destId="{3701657F-6946-4A4C-877D-2A88A526B7E1}" srcOrd="5" destOrd="0" presId="urn:microsoft.com/office/officeart/2005/8/layout/cycle2"/>
    <dgm:cxn modelId="{A68F6CC6-1A0A-4333-8003-8FEDD4F0E677}" type="presParOf" srcId="{3701657F-6946-4A4C-877D-2A88A526B7E1}" destId="{A60042D3-910C-4160-96CD-1A63C2C4C0FB}" srcOrd="0" destOrd="0" presId="urn:microsoft.com/office/officeart/2005/8/layout/cycle2"/>
    <dgm:cxn modelId="{10A74CE4-5A25-4509-ADD3-06BB9CEF21C7}" type="presParOf" srcId="{EA3ADED0-C9AD-4C17-98CE-D872DACD90E8}" destId="{28372633-A8CE-4898-AF86-305447452F30}" srcOrd="6" destOrd="0" presId="urn:microsoft.com/office/officeart/2005/8/layout/cycle2"/>
    <dgm:cxn modelId="{1B430A39-072A-40C5-B4BD-47B08DF907B6}" type="presParOf" srcId="{EA3ADED0-C9AD-4C17-98CE-D872DACD90E8}" destId="{3BFA7701-5D17-48E5-8EAF-0CE4B894FCD8}" srcOrd="7" destOrd="0" presId="urn:microsoft.com/office/officeart/2005/8/layout/cycle2"/>
    <dgm:cxn modelId="{46827EAB-B72B-42D7-AFD7-E30968E9F4C3}" type="presParOf" srcId="{3BFA7701-5D17-48E5-8EAF-0CE4B894FCD8}" destId="{2F68EEE9-28D4-49EC-A4B1-C191492E34F2}" srcOrd="0" destOrd="0" presId="urn:microsoft.com/office/officeart/2005/8/layout/cycle2"/>
    <dgm:cxn modelId="{9F3F7806-C569-417D-8EC1-52CA3866F5CB}" type="presParOf" srcId="{EA3ADED0-C9AD-4C17-98CE-D872DACD90E8}" destId="{4DD53E4A-81C3-4CAD-B31F-4C20BA5CFCD7}" srcOrd="8" destOrd="0" presId="urn:microsoft.com/office/officeart/2005/8/layout/cycle2"/>
    <dgm:cxn modelId="{30A9895D-4071-42A8-815E-0C83C1883982}" type="presParOf" srcId="{EA3ADED0-C9AD-4C17-98CE-D872DACD90E8}" destId="{670EC530-2BF9-418C-9EBE-CFD33FE15D7D}" srcOrd="9" destOrd="0" presId="urn:microsoft.com/office/officeart/2005/8/layout/cycle2"/>
    <dgm:cxn modelId="{687D3A8C-60B6-45BD-AF82-A0D5A13C4B1D}" type="presParOf" srcId="{670EC530-2BF9-418C-9EBE-CFD33FE15D7D}" destId="{75E8BE9C-270B-4810-939F-EB750969C50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890D5-4F42-4C33-B381-CD393B37A1FF}">
      <dsp:nvSpPr>
        <dsp:cNvPr id="0" name=""/>
        <dsp:cNvSpPr/>
      </dsp:nvSpPr>
      <dsp:spPr>
        <a:xfrm>
          <a:off x="1326909" y="69901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000" kern="1200" dirty="0"/>
            <a:t>العنوان 1</a:t>
          </a:r>
          <a:endParaRPr lang="en-US" sz="2000" kern="1200" dirty="0"/>
        </a:p>
      </dsp:txBody>
      <dsp:txXfrm>
        <a:off x="1486812" y="229804"/>
        <a:ext cx="772081" cy="772081"/>
      </dsp:txXfrm>
    </dsp:sp>
    <dsp:sp modelId="{973C755A-5077-47FB-BDC0-FF7A84FD3F26}">
      <dsp:nvSpPr>
        <dsp:cNvPr id="0" name=""/>
        <dsp:cNvSpPr/>
      </dsp:nvSpPr>
      <dsp:spPr>
        <a:xfrm rot="2160000">
          <a:off x="2384291" y="908619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2392607" y="956728"/>
        <a:ext cx="203191" cy="221108"/>
      </dsp:txXfrm>
    </dsp:sp>
    <dsp:sp modelId="{7C5A343C-E262-450D-959C-A644EA0CABBE}">
      <dsp:nvSpPr>
        <dsp:cNvPr id="0" name=""/>
        <dsp:cNvSpPr/>
      </dsp:nvSpPr>
      <dsp:spPr>
        <a:xfrm>
          <a:off x="2653352" y="1033618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000" kern="1200" dirty="0"/>
            <a:t>العنوان 2</a:t>
          </a:r>
          <a:endParaRPr lang="en-US" sz="2000" kern="1200" dirty="0"/>
        </a:p>
      </dsp:txBody>
      <dsp:txXfrm>
        <a:off x="2813255" y="1193521"/>
        <a:ext cx="772081" cy="772081"/>
      </dsp:txXfrm>
    </dsp:sp>
    <dsp:sp modelId="{719BC63E-F731-4648-BC28-EDC25FC57AA9}">
      <dsp:nvSpPr>
        <dsp:cNvPr id="0" name=""/>
        <dsp:cNvSpPr/>
      </dsp:nvSpPr>
      <dsp:spPr>
        <a:xfrm rot="6480000">
          <a:off x="2803370" y="2167157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860366" y="2199449"/>
        <a:ext cx="203191" cy="221108"/>
      </dsp:txXfrm>
    </dsp:sp>
    <dsp:sp modelId="{91CB6799-0928-4E01-9EDA-41B17BB04FAF}">
      <dsp:nvSpPr>
        <dsp:cNvPr id="0" name=""/>
        <dsp:cNvSpPr/>
      </dsp:nvSpPr>
      <dsp:spPr>
        <a:xfrm>
          <a:off x="2146696" y="2592946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000" kern="1200" dirty="0"/>
            <a:t>العنوان 3</a:t>
          </a:r>
          <a:endParaRPr lang="en-US" sz="2000" kern="1200" dirty="0"/>
        </a:p>
      </dsp:txBody>
      <dsp:txXfrm>
        <a:off x="2306599" y="2752849"/>
        <a:ext cx="772081" cy="772081"/>
      </dsp:txXfrm>
    </dsp:sp>
    <dsp:sp modelId="{3701657F-6946-4A4C-877D-2A88A526B7E1}">
      <dsp:nvSpPr>
        <dsp:cNvPr id="0" name=""/>
        <dsp:cNvSpPr/>
      </dsp:nvSpPr>
      <dsp:spPr>
        <a:xfrm rot="10800000">
          <a:off x="1735931" y="2954634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1823013" y="3028336"/>
        <a:ext cx="203191" cy="221108"/>
      </dsp:txXfrm>
    </dsp:sp>
    <dsp:sp modelId="{28372633-A8CE-4898-AF86-305447452F30}">
      <dsp:nvSpPr>
        <dsp:cNvPr id="0" name=""/>
        <dsp:cNvSpPr/>
      </dsp:nvSpPr>
      <dsp:spPr>
        <a:xfrm>
          <a:off x="507121" y="2592946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000" kern="1200" dirty="0"/>
            <a:t>العنوان 4</a:t>
          </a:r>
          <a:endParaRPr lang="en-US" sz="2000" kern="1200" dirty="0"/>
        </a:p>
      </dsp:txBody>
      <dsp:txXfrm>
        <a:off x="667024" y="2752849"/>
        <a:ext cx="772081" cy="772081"/>
      </dsp:txXfrm>
    </dsp:sp>
    <dsp:sp modelId="{3BFA7701-5D17-48E5-8EAF-0CE4B894FCD8}">
      <dsp:nvSpPr>
        <dsp:cNvPr id="0" name=""/>
        <dsp:cNvSpPr/>
      </dsp:nvSpPr>
      <dsp:spPr>
        <a:xfrm rot="15120000">
          <a:off x="657139" y="2182783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714135" y="2297895"/>
        <a:ext cx="203191" cy="221108"/>
      </dsp:txXfrm>
    </dsp:sp>
    <dsp:sp modelId="{4DD53E4A-81C3-4CAD-B31F-4C20BA5CFCD7}">
      <dsp:nvSpPr>
        <dsp:cNvPr id="0" name=""/>
        <dsp:cNvSpPr/>
      </dsp:nvSpPr>
      <dsp:spPr>
        <a:xfrm>
          <a:off x="465" y="1033618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000" kern="1200" dirty="0"/>
            <a:t>العنوان 5</a:t>
          </a:r>
          <a:endParaRPr lang="en-US" sz="2000" kern="1200" dirty="0"/>
        </a:p>
      </dsp:txBody>
      <dsp:txXfrm>
        <a:off x="160368" y="1193521"/>
        <a:ext cx="772081" cy="772081"/>
      </dsp:txXfrm>
    </dsp:sp>
    <dsp:sp modelId="{670EC530-2BF9-418C-9EBE-CFD33FE15D7D}">
      <dsp:nvSpPr>
        <dsp:cNvPr id="0" name=""/>
        <dsp:cNvSpPr/>
      </dsp:nvSpPr>
      <dsp:spPr>
        <a:xfrm rot="19440000">
          <a:off x="1057848" y="918276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066164" y="1017571"/>
        <a:ext cx="203191" cy="22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1/9/2024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1/9/2024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6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8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300163" y="0"/>
            <a:ext cx="4086225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3320" y="3019706"/>
            <a:ext cx="3937635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320" y="5381894"/>
            <a:ext cx="3937635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63">
                <a:solidFill>
                  <a:schemeClr val="bg1"/>
                </a:solidFill>
              </a:defRPr>
            </a:lvl1pPr>
            <a:lvl2pPr marL="371457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70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8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2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2057400"/>
            <a:ext cx="1211009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5544" y="2057400"/>
            <a:ext cx="1674373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9072" y="2057400"/>
            <a:ext cx="2667191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190507"/>
            <a:ext cx="1671638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190507"/>
            <a:ext cx="6284119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00163" y="2059146"/>
            <a:ext cx="5849753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319" y="2263920"/>
            <a:ext cx="5646420" cy="3143393"/>
          </a:xfrm>
        </p:spPr>
        <p:txBody>
          <a:bodyPr anchor="b"/>
          <a:lstStyle>
            <a:lvl1pPr>
              <a:defRPr sz="4875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3319" y="5381900"/>
            <a:ext cx="564642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950">
                <a:solidFill>
                  <a:schemeClr val="bg1"/>
                </a:solidFill>
              </a:defRPr>
            </a:lvl1pPr>
            <a:lvl2pPr marL="371457" indent="0">
              <a:buNone/>
              <a:defRPr sz="1625"/>
            </a:lvl2pPr>
            <a:lvl3pPr marL="742913" indent="0">
              <a:buNone/>
              <a:defRPr sz="1463"/>
            </a:lvl3pPr>
            <a:lvl4pPr marL="1114370" indent="0">
              <a:buNone/>
              <a:defRPr sz="1300"/>
            </a:lvl4pPr>
            <a:lvl5pPr marL="1485826" indent="0">
              <a:buNone/>
              <a:defRPr sz="1300"/>
            </a:lvl5pPr>
            <a:lvl6pPr marL="1857282" indent="0">
              <a:buNone/>
              <a:defRPr sz="1300"/>
            </a:lvl6pPr>
            <a:lvl7pPr marL="2228738" indent="0">
              <a:buNone/>
              <a:defRPr sz="1300"/>
            </a:lvl7pPr>
            <a:lvl8pPr marL="2600195" indent="0">
              <a:buNone/>
              <a:defRPr sz="1300"/>
            </a:lvl8pPr>
            <a:lvl9pPr marL="297165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2059146"/>
            <a:ext cx="1211009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9072" y="2059146"/>
            <a:ext cx="2667191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5383" y="1556281"/>
            <a:ext cx="3745705" cy="4620682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5" y="1556281"/>
            <a:ext cx="3745442" cy="4620682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5380" y="1554480"/>
            <a:ext cx="3744468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788" b="1"/>
            </a:lvl1pPr>
            <a:lvl2pPr marL="371457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70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8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2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5380" y="2434154"/>
            <a:ext cx="3744468" cy="3811271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554480"/>
            <a:ext cx="374570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788" b="1"/>
            </a:lvl1pPr>
            <a:lvl2pPr marL="371457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70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8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2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434154"/>
            <a:ext cx="3745706" cy="3811271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480" y="919616"/>
            <a:ext cx="3376444" cy="2532888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383" y="915923"/>
            <a:ext cx="4238795" cy="5065776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480" y="3502152"/>
            <a:ext cx="3376444" cy="2479548"/>
          </a:xfrm>
        </p:spPr>
        <p:txBody>
          <a:bodyPr>
            <a:normAutofit/>
          </a:bodyPr>
          <a:lstStyle>
            <a:lvl1pPr marL="0" indent="0">
              <a:spcBef>
                <a:spcPts val="731"/>
              </a:spcBef>
              <a:buNone/>
              <a:defRPr sz="1463"/>
            </a:lvl1pPr>
            <a:lvl2pPr marL="371457" indent="0">
              <a:buNone/>
              <a:defRPr sz="1138"/>
            </a:lvl2pPr>
            <a:lvl3pPr marL="742913" indent="0">
              <a:buNone/>
              <a:defRPr sz="975"/>
            </a:lvl3pPr>
            <a:lvl4pPr marL="1114370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8" indent="0">
              <a:buNone/>
              <a:defRPr sz="813"/>
            </a:lvl7pPr>
            <a:lvl8pPr marL="2600195" indent="0">
              <a:buNone/>
              <a:defRPr sz="813"/>
            </a:lvl8pPr>
            <a:lvl9pPr marL="2971652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480" y="919616"/>
            <a:ext cx="3376444" cy="2532888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3" y="915923"/>
            <a:ext cx="5384175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1788"/>
            </a:lvl1pPr>
            <a:lvl2pPr marL="371457" indent="0">
              <a:buNone/>
              <a:defRPr sz="2275"/>
            </a:lvl2pPr>
            <a:lvl3pPr marL="742913" indent="0">
              <a:buNone/>
              <a:defRPr sz="1950"/>
            </a:lvl3pPr>
            <a:lvl4pPr marL="1114370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8" indent="0">
              <a:buNone/>
              <a:defRPr sz="1625"/>
            </a:lvl7pPr>
            <a:lvl8pPr marL="2600195" indent="0">
              <a:buNone/>
              <a:defRPr sz="1625"/>
            </a:lvl8pPr>
            <a:lvl9pPr marL="2971652" indent="0">
              <a:buNone/>
              <a:defRPr sz="16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480" y="3502159"/>
            <a:ext cx="3376444" cy="2479547"/>
          </a:xfrm>
        </p:spPr>
        <p:txBody>
          <a:bodyPr>
            <a:normAutofit/>
          </a:bodyPr>
          <a:lstStyle>
            <a:lvl1pPr marL="0" indent="0">
              <a:spcBef>
                <a:spcPts val="731"/>
              </a:spcBef>
              <a:buNone/>
              <a:defRPr sz="1463"/>
            </a:lvl1pPr>
            <a:lvl2pPr marL="371457" indent="0">
              <a:buNone/>
              <a:defRPr sz="1138"/>
            </a:lvl2pPr>
            <a:lvl3pPr marL="742913" indent="0">
              <a:buNone/>
              <a:defRPr sz="975"/>
            </a:lvl3pPr>
            <a:lvl4pPr marL="1114370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8" indent="0">
              <a:buNone/>
              <a:defRPr sz="813"/>
            </a:lvl7pPr>
            <a:lvl8pPr marL="2600195" indent="0">
              <a:buNone/>
              <a:defRPr sz="813"/>
            </a:lvl8pPr>
            <a:lvl9pPr marL="2971652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218438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/>
          </a:p>
        </p:txBody>
      </p:sp>
      <p:sp>
        <p:nvSpPr>
          <p:cNvPr id="11" name="Rectangle 10"/>
          <p:cNvSpPr/>
          <p:nvPr/>
        </p:nvSpPr>
        <p:spPr>
          <a:xfrm>
            <a:off x="1307592" y="6629400"/>
            <a:ext cx="8598408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5647" y="276087"/>
            <a:ext cx="7614710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5647" y="1566001"/>
            <a:ext cx="761470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629400"/>
            <a:ext cx="33345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92" y="6629400"/>
            <a:ext cx="81303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0646" y="6629400"/>
            <a:ext cx="742971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742913" rtl="0" eaLnBrk="1" latinLnBrk="0" hangingPunct="1">
        <a:spcBef>
          <a:spcPct val="0"/>
        </a:spcBef>
        <a:buNone/>
        <a:defRPr sz="2763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70870" indent="-170870" algn="l" defTabSz="742913" rtl="0" eaLnBrk="1" latinLnBrk="0" hangingPunct="1">
        <a:lnSpc>
          <a:spcPct val="90000"/>
        </a:lnSpc>
        <a:spcBef>
          <a:spcPts val="894"/>
        </a:spcBef>
        <a:buFont typeface="Arial" panose="020B0604020202020204" pitchFamily="34" charset="0"/>
        <a:buChar char="•"/>
        <a:defRPr sz="1788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549755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735484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921213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106941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292668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478397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664125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7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7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tif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89444" y="455484"/>
            <a:ext cx="3937635" cy="3227933"/>
          </a:xfrm>
        </p:spPr>
        <p:txBody>
          <a:bodyPr anchor="b">
            <a:normAutofit fontScale="90000"/>
          </a:bodyPr>
          <a:lstStyle/>
          <a:p>
            <a:pPr algn="ctr" rtl="1">
              <a:lnSpc>
                <a:spcPct val="100000"/>
              </a:lnSpc>
            </a:pPr>
            <a:r>
              <a:rPr lang="ar-EG" sz="3500" dirty="0"/>
              <a:t>دور الاعلام فى التنمية المجتمعية وأثره فى الحفاظ على التنمية البيئية المستدامة</a:t>
            </a:r>
            <a:br>
              <a:rPr lang="en-US" dirty="0"/>
            </a:br>
            <a:br>
              <a:rPr lang="en-US" sz="1788" dirty="0"/>
            </a:br>
            <a:r>
              <a:rPr lang="ar-EG" sz="2000" b="1" dirty="0">
                <a:solidFill>
                  <a:schemeClr val="tx2"/>
                </a:solidFill>
              </a:rPr>
              <a:t>أ.د. نيرمين صالح , د. محمد خليل </a:t>
            </a:r>
            <a:br>
              <a:rPr lang="ar-EG" sz="2000" b="1" dirty="0">
                <a:solidFill>
                  <a:schemeClr val="tx2"/>
                </a:solidFill>
              </a:rPr>
            </a:br>
            <a:r>
              <a:rPr lang="ar-EG" sz="2000" b="1" dirty="0">
                <a:solidFill>
                  <a:schemeClr val="tx2"/>
                </a:solidFill>
              </a:rPr>
              <a:t>,د. على محمود</a:t>
            </a:r>
            <a:br>
              <a:rPr lang="en-US" sz="2681" b="1" dirty="0">
                <a:solidFill>
                  <a:schemeClr val="tx2"/>
                </a:solidFill>
              </a:rPr>
            </a:br>
            <a:r>
              <a:rPr lang="en-US" sz="1200" b="1" dirty="0">
                <a:solidFill>
                  <a:schemeClr val="tx2"/>
                </a:solidFill>
              </a:rPr>
              <a:t> </a:t>
            </a:r>
            <a:br>
              <a:rPr lang="en-US" sz="2681" b="1" dirty="0">
                <a:solidFill>
                  <a:schemeClr val="tx2"/>
                </a:solidFill>
              </a:rPr>
            </a:br>
            <a:r>
              <a:rPr lang="ar-EG" sz="1600" b="1" dirty="0">
                <a:solidFill>
                  <a:schemeClr val="tx2"/>
                </a:solidFill>
              </a:rPr>
              <a:t>كلية الاداب , جامعة أسيوط </a:t>
            </a:r>
            <a:endParaRPr lang="en-US" sz="1788" b="1" dirty="0">
              <a:solidFill>
                <a:schemeClr val="tx2"/>
              </a:solidFill>
            </a:endParaRPr>
          </a:p>
        </p:txBody>
      </p:sp>
      <p:pic>
        <p:nvPicPr>
          <p:cNvPr id="21" name="Picture 20" descr="A logo of a group of people&#10;&#10;Description automatically generated">
            <a:extLst>
              <a:ext uri="{FF2B5EF4-FFF2-40B4-BE49-F238E27FC236}">
                <a16:creationId xmlns:a16="http://schemas.microsoft.com/office/drawing/2014/main" id="{14EB0527-B38A-4AB3-8D94-6BC91F946D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4" y="162633"/>
            <a:ext cx="815636" cy="81563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4986937-8C23-4118-AE7D-44E08F95B45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>
            <a:off x="1351345" y="4309110"/>
            <a:ext cx="3980974" cy="1380649"/>
          </a:xfrm>
          <a:prstGeom prst="rect">
            <a:avLst/>
          </a:prstGeom>
        </p:spPr>
      </p:pic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857C87B3-FEA0-4C3E-B49F-18CF8A30F949}"/>
              </a:ext>
            </a:extLst>
          </p:cNvPr>
          <p:cNvSpPr txBox="1">
            <a:spLocks/>
          </p:cNvSpPr>
          <p:nvPr/>
        </p:nvSpPr>
        <p:spPr>
          <a:xfrm>
            <a:off x="7700224" y="635598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4F0C585-6A6E-4F84-931A-9C7FABEDF4E2}"/>
              </a:ext>
            </a:extLst>
          </p:cNvPr>
          <p:cNvGrpSpPr/>
          <p:nvPr/>
        </p:nvGrpSpPr>
        <p:grpSpPr>
          <a:xfrm>
            <a:off x="68930" y="1305998"/>
            <a:ext cx="1202762" cy="646331"/>
            <a:chOff x="150100" y="1242702"/>
            <a:chExt cx="1202762" cy="646331"/>
          </a:xfrm>
        </p:grpSpPr>
        <p:pic>
          <p:nvPicPr>
            <p:cNvPr id="45" name="Picture 44" descr="A logo of a foot print&#10;&#10;Description automatically generated">
              <a:extLst>
                <a:ext uri="{FF2B5EF4-FFF2-40B4-BE49-F238E27FC236}">
                  <a16:creationId xmlns:a16="http://schemas.microsoft.com/office/drawing/2014/main" id="{E1E68297-BDA2-4EB4-8B1B-4B0C0615F0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64" r="21420"/>
            <a:stretch/>
          </p:blipFill>
          <p:spPr>
            <a:xfrm>
              <a:off x="150100" y="1250037"/>
              <a:ext cx="505111" cy="611792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3D424EA-B9F4-4BF3-8FA2-ADBF9C6F7B39}"/>
                </a:ext>
              </a:extLst>
            </p:cNvPr>
            <p:cNvSpPr txBox="1"/>
            <p:nvPr/>
          </p:nvSpPr>
          <p:spPr>
            <a:xfrm>
              <a:off x="258514" y="1242702"/>
              <a:ext cx="1094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EG" sz="1000" b="1" dirty="0"/>
                <a:t>قلل بصمتك</a:t>
              </a:r>
              <a:endParaRPr lang="en-GB" sz="1000" b="1" dirty="0"/>
            </a:p>
            <a:p>
              <a:pPr algn="r"/>
              <a:endParaRPr lang="ar-EG" sz="300" b="1" dirty="0"/>
            </a:p>
            <a:p>
              <a:pPr algn="r"/>
              <a:r>
                <a:rPr lang="ar-EG" sz="1000" b="1" dirty="0"/>
                <a:t>الكربونية</a:t>
              </a:r>
            </a:p>
            <a:p>
              <a:pPr algn="r"/>
              <a:endParaRPr lang="en-GB" sz="300" b="1" i="1" dirty="0">
                <a:solidFill>
                  <a:schemeClr val="tx2"/>
                </a:solidFill>
              </a:endParaRPr>
            </a:p>
            <a:p>
              <a:pPr algn="r"/>
              <a:r>
                <a:rPr lang="ar-EG" sz="1000" b="1" dirty="0">
                  <a:solidFill>
                    <a:srgbClr val="009900"/>
                  </a:solidFill>
                </a:rPr>
                <a:t>وتحضر للاخضر</a:t>
              </a:r>
              <a:endParaRPr lang="en-GB" sz="1000" b="1" dirty="0">
                <a:solidFill>
                  <a:srgbClr val="009900"/>
                </a:solidFill>
              </a:endParaRPr>
            </a:p>
          </p:txBody>
        </p:sp>
      </p:grpSp>
      <p:pic>
        <p:nvPicPr>
          <p:cNvPr id="49" name="Picture 4">
            <a:extLst>
              <a:ext uri="{FF2B5EF4-FFF2-40B4-BE49-F238E27FC236}">
                <a16:creationId xmlns:a16="http://schemas.microsoft.com/office/drawing/2014/main" id="{AB9EE4E9-83B2-47AF-8523-CD5C9C79D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469" y="141040"/>
            <a:ext cx="544470" cy="791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7A11845-F1A5-4F69-8EA0-5F1B5E24898E}"/>
              </a:ext>
            </a:extLst>
          </p:cNvPr>
          <p:cNvGrpSpPr/>
          <p:nvPr/>
        </p:nvGrpSpPr>
        <p:grpSpPr>
          <a:xfrm>
            <a:off x="64771" y="103340"/>
            <a:ext cx="1209668" cy="1083205"/>
            <a:chOff x="45721" y="103340"/>
            <a:chExt cx="1209668" cy="1083205"/>
          </a:xfrm>
        </p:grpSpPr>
        <p:pic>
          <p:nvPicPr>
            <p:cNvPr id="20" name="Picture 19" descr="A logo with a sun and buildings&#10;&#10;Description automatically generated">
              <a:extLst>
                <a:ext uri="{FF2B5EF4-FFF2-40B4-BE49-F238E27FC236}">
                  <a16:creationId xmlns:a16="http://schemas.microsoft.com/office/drawing/2014/main" id="{8A82E295-2806-4529-A70A-D243FCCDBB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98" t="14958" r="20941" b="26826"/>
            <a:stretch/>
          </p:blipFill>
          <p:spPr>
            <a:xfrm>
              <a:off x="202404" y="103340"/>
              <a:ext cx="875033" cy="847496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FE087BD-690A-4A2B-89EF-CD8C8BD10127}"/>
                </a:ext>
              </a:extLst>
            </p:cNvPr>
            <p:cNvSpPr txBox="1"/>
            <p:nvPr/>
          </p:nvSpPr>
          <p:spPr>
            <a:xfrm>
              <a:off x="45721" y="940324"/>
              <a:ext cx="12096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/>
              <a:r>
                <a:rPr lang="ar-EG" sz="500" b="1" dirty="0"/>
                <a:t>المؤتمر الدولي الثاني عشر للتنمية  والبيئة  في  الوطن العربي</a:t>
              </a:r>
              <a:endParaRPr lang="en-GB" sz="50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2575E1DB-07AF-414D-BEC6-7AAE00F0732E}"/>
              </a:ext>
            </a:extLst>
          </p:cNvPr>
          <p:cNvSpPr txBox="1"/>
          <p:nvPr/>
        </p:nvSpPr>
        <p:spPr>
          <a:xfrm>
            <a:off x="5681613" y="1013945"/>
            <a:ext cx="3937635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1500" b="1" dirty="0">
                <a:solidFill>
                  <a:schemeClr val="tx2"/>
                </a:solidFill>
                <a:latin typeface="+mj-lt"/>
              </a:rPr>
              <a:t>المؤتمر الدولي الثاني عشر للتنمية والبيئة في الوطن العربي</a:t>
            </a:r>
          </a:p>
          <a:p>
            <a:pPr algn="ctr" rtl="1"/>
            <a:endParaRPr lang="ar-EG" sz="500" b="1" dirty="0">
              <a:solidFill>
                <a:schemeClr val="tx2"/>
              </a:solidFill>
            </a:endParaRPr>
          </a:p>
          <a:p>
            <a:pPr algn="ctr" rtl="1"/>
            <a:r>
              <a:rPr lang="ar-EG" sz="1000" b="1" dirty="0">
                <a:solidFill>
                  <a:schemeClr val="tx2"/>
                </a:solidFill>
              </a:rPr>
              <a:t> </a:t>
            </a:r>
            <a:r>
              <a:rPr lang="ar-EG" sz="1200" b="1" dirty="0">
                <a:solidFill>
                  <a:schemeClr val="tx2"/>
                </a:solidFill>
              </a:rPr>
              <a:t>"التنمية المستدامة ومواجهة التغيرات البيئية والمناخية ...التحديات والحلول“   25-27 فبراير 2024</a:t>
            </a:r>
          </a:p>
        </p:txBody>
      </p:sp>
      <p:pic>
        <p:nvPicPr>
          <p:cNvPr id="27" name="Picture 26" descr="A logo with a sun and clouds&#10;&#10;Description automatically generated">
            <a:extLst>
              <a:ext uri="{FF2B5EF4-FFF2-40B4-BE49-F238E27FC236}">
                <a16:creationId xmlns:a16="http://schemas.microsoft.com/office/drawing/2014/main" id="{4CFC2EA9-5622-45CB-BC28-ACA777F1F1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137" y="165542"/>
            <a:ext cx="584111" cy="822098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1E326F3-D34D-446A-8104-27EF17CCA2B3}"/>
              </a:ext>
            </a:extLst>
          </p:cNvPr>
          <p:cNvSpPr txBox="1"/>
          <p:nvPr/>
        </p:nvSpPr>
        <p:spPr>
          <a:xfrm>
            <a:off x="1406376" y="5710924"/>
            <a:ext cx="3975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800" b="1" dirty="0"/>
              <a:t> مجلة جامعة أسيوط للبحوث البيئية  </a:t>
            </a:r>
            <a:r>
              <a:rPr lang="en-GB" sz="800" b="1" dirty="0"/>
              <a:t>Print ISSN 2735-5160, Online ISSN 2735-5179</a:t>
            </a:r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416C647-CE62-4251-A731-6F03BFC7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480" y="1445746"/>
            <a:ext cx="3331136" cy="200675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384" y="1452893"/>
            <a:ext cx="4130952" cy="45288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F8A644E1-B464-46FB-BF5D-FDCD27E4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10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F6EF6067-5E5E-4307-A094-2DA907CEC8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D570545-5F27-4CEC-8AB3-7E60BF54B86D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94256D8-6218-4B0E-9C07-30174DEB3AB0}"/>
              </a:ext>
            </a:extLst>
          </p:cNvPr>
          <p:cNvSpPr txBox="1">
            <a:spLocks/>
          </p:cNvSpPr>
          <p:nvPr/>
        </p:nvSpPr>
        <p:spPr>
          <a:xfrm>
            <a:off x="1749847" y="926763"/>
            <a:ext cx="7614709" cy="5189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b="1" dirty="0"/>
              <a:t>3. العنوان الثالث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119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A1E38186-3193-456E-8D92-935F29A8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11</a:t>
            </a:fld>
            <a:endParaRPr lang="en-US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7DC4EDBC-2587-4FBA-AF54-21DDA739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EA5914C8-5003-4A41-AFE5-F442419B323F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5D1B23A-589F-4221-BEF5-6DC03D4EB98F}"/>
              </a:ext>
            </a:extLst>
          </p:cNvPr>
          <p:cNvSpPr txBox="1">
            <a:spLocks/>
          </p:cNvSpPr>
          <p:nvPr/>
        </p:nvSpPr>
        <p:spPr>
          <a:xfrm>
            <a:off x="1737491" y="926763"/>
            <a:ext cx="7614709" cy="5189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b="1" dirty="0"/>
              <a:t>4. العنوان الرابع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229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A1E38186-3193-456E-8D92-935F29A8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12</a:t>
            </a:fld>
            <a:endParaRPr lang="en-US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7DC4EDBC-2587-4FBA-AF54-21DDA739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4F1A7656-FD2B-49A8-8D22-3ED83DA3A07B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9CB92C7-2458-4DDE-BAAE-9EE6DB03635C}"/>
              </a:ext>
            </a:extLst>
          </p:cNvPr>
          <p:cNvSpPr txBox="1">
            <a:spLocks/>
          </p:cNvSpPr>
          <p:nvPr/>
        </p:nvSpPr>
        <p:spPr>
          <a:xfrm>
            <a:off x="1725136" y="926763"/>
            <a:ext cx="7614709" cy="5189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b="1" dirty="0"/>
              <a:t>5. العنوان الخامس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328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A1E38186-3193-456E-8D92-935F29A8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13</a:t>
            </a:fld>
            <a:endParaRPr lang="en-US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7DC4EDBC-2587-4FBA-AF54-21DDA739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632979A-96F3-42AB-8F5F-F0119CD87586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43C564-86EC-4911-AAFB-55133E3FD792}"/>
              </a:ext>
            </a:extLst>
          </p:cNvPr>
          <p:cNvSpPr txBox="1">
            <a:spLocks/>
          </p:cNvSpPr>
          <p:nvPr/>
        </p:nvSpPr>
        <p:spPr>
          <a:xfrm>
            <a:off x="1725138" y="926763"/>
            <a:ext cx="7614709" cy="5189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b="1" dirty="0"/>
              <a:t>6. العنوان السادس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258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>
            <a:extLst>
              <a:ext uri="{FF2B5EF4-FFF2-40B4-BE49-F238E27FC236}">
                <a16:creationId xmlns:a16="http://schemas.microsoft.com/office/drawing/2014/main" id="{E0E942FB-2BC1-4613-9E09-14D38620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11" y="1056581"/>
            <a:ext cx="8239126" cy="370558"/>
          </a:xfrm>
        </p:spPr>
        <p:txBody>
          <a:bodyPr>
            <a:noAutofit/>
          </a:bodyPr>
          <a:lstStyle/>
          <a:p>
            <a:pPr algn="r" rtl="1"/>
            <a:r>
              <a:rPr lang="ar-EG" b="1" dirty="0"/>
              <a:t>الاستنتاجات</a:t>
            </a:r>
            <a:endParaRPr lang="en-GB" b="1" dirty="0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FF45C6F-F10C-4627-9380-D195A3AD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14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CF0C5E97-5490-47C2-A597-EF789052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97AB1FFF-5059-40B7-9529-657916BEF6EC}"/>
              </a:ext>
            </a:extLst>
          </p:cNvPr>
          <p:cNvSpPr txBox="1">
            <a:spLocks/>
          </p:cNvSpPr>
          <p:nvPr/>
        </p:nvSpPr>
        <p:spPr>
          <a:xfrm>
            <a:off x="454797" y="1572615"/>
            <a:ext cx="8948695" cy="4228804"/>
          </a:xfrm>
          <a:prstGeom prst="rect">
            <a:avLst/>
          </a:prstGeom>
        </p:spPr>
        <p:txBody>
          <a:bodyPr/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r" rtl="1">
              <a:lnSpc>
                <a:spcPct val="100000"/>
              </a:lnSpc>
              <a:buClr>
                <a:schemeClr val="accent1"/>
              </a:buClr>
            </a:pPr>
            <a:r>
              <a:rPr lang="ar-EG" sz="2000" dirty="0"/>
              <a:t>تهدف هذه الدراسة الى.......</a:t>
            </a:r>
            <a:endParaRPr lang="de-DE" sz="2000" dirty="0"/>
          </a:p>
          <a:p>
            <a:pPr lvl="2" algn="r" rtl="1">
              <a:lnSpc>
                <a:spcPct val="100000"/>
              </a:lnSpc>
              <a:buClr>
                <a:schemeClr val="accent1"/>
              </a:buClr>
            </a:pPr>
            <a:r>
              <a:rPr lang="ar-EG" sz="2000" dirty="0"/>
              <a:t>وتشير النتائج الى ...</a:t>
            </a:r>
            <a:endParaRPr lang="de-DE" sz="2000" dirty="0"/>
          </a:p>
          <a:p>
            <a:pPr lvl="2" algn="r" rtl="1">
              <a:lnSpc>
                <a:spcPct val="100000"/>
              </a:lnSpc>
              <a:buClr>
                <a:schemeClr val="accent1"/>
              </a:buClr>
            </a:pPr>
            <a:r>
              <a:rPr lang="ar-EG" sz="2000" dirty="0"/>
              <a:t>بناءا على / باستخدام ....تمكن المؤلفون / تمكنا من ...</a:t>
            </a:r>
            <a:endParaRPr lang="de-DE" sz="2000" dirty="0"/>
          </a:p>
          <a:p>
            <a:pPr lvl="3" algn="r" rtl="1">
              <a:lnSpc>
                <a:spcPct val="100000"/>
              </a:lnSpc>
            </a:pPr>
            <a:r>
              <a:rPr lang="ar-EG" sz="2000" dirty="0"/>
              <a:t>قائمة نقطية – مستوى ثان</a:t>
            </a:r>
            <a:endParaRPr lang="de-DE" sz="2000" dirty="0"/>
          </a:p>
          <a:p>
            <a:pPr lvl="4" algn="r" rtl="1">
              <a:lnSpc>
                <a:spcPct val="100000"/>
              </a:lnSpc>
            </a:pPr>
            <a:r>
              <a:rPr lang="ar-EG" sz="2000" dirty="0"/>
              <a:t>قائمة نقطية – مستوى ثالث</a:t>
            </a:r>
          </a:p>
          <a:p>
            <a:pPr marL="794918" lvl="4" indent="0" algn="r" rtl="1">
              <a:buNone/>
            </a:pPr>
            <a:endParaRPr lang="de-DE" sz="2000" dirty="0"/>
          </a:p>
          <a:p>
            <a:pPr lvl="2" algn="r" rtl="1">
              <a:lnSpc>
                <a:spcPct val="100000"/>
              </a:lnSpc>
              <a:buClr>
                <a:schemeClr val="accent1"/>
              </a:buClr>
            </a:pPr>
            <a:r>
              <a:rPr lang="ar-EG" sz="2000" dirty="0"/>
              <a:t>وتساعد الدراسة الحالية على فهم.../ حل.../ اضافة.../ ....(اسرد باختصار أهم النتائج / أهمية الدراسة / أثر الدراسة / رسالة واضحة يخرج بها المستمع)</a:t>
            </a:r>
            <a:br>
              <a:rPr lang="de-DE" sz="2000" dirty="0"/>
            </a:br>
            <a:endParaRPr lang="de-DE" sz="2000" dirty="0"/>
          </a:p>
          <a:p>
            <a:pPr marL="423460" lvl="2" indent="0" algn="r" rtl="1">
              <a:lnSpc>
                <a:spcPct val="100000"/>
              </a:lnSpc>
              <a:buClr>
                <a:schemeClr val="accent1"/>
              </a:buClr>
              <a:buNone/>
            </a:pPr>
            <a:r>
              <a:rPr lang="ar-EG" sz="2000" dirty="0"/>
              <a:t>من فضلك أجعلها مختصره!</a:t>
            </a:r>
          </a:p>
          <a:p>
            <a:pPr marL="423460" lvl="2" indent="0" algn="r" rtl="1">
              <a:lnSpc>
                <a:spcPct val="100000"/>
              </a:lnSpc>
              <a:buClr>
                <a:schemeClr val="accent1"/>
              </a:buClr>
              <a:buNone/>
            </a:pPr>
            <a:endParaRPr lang="en-GB" sz="2000" dirty="0"/>
          </a:p>
          <a:p>
            <a:pPr marL="423460" lvl="2" indent="0" algn="r" rtl="1">
              <a:lnSpc>
                <a:spcPct val="100000"/>
              </a:lnSpc>
              <a:buClr>
                <a:schemeClr val="accent1"/>
              </a:buClr>
              <a:buNone/>
            </a:pPr>
            <a:br>
              <a:rPr lang="de-DE" sz="2000" dirty="0"/>
            </a:br>
            <a:endParaRPr lang="de-DE" sz="2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ACCA31-876F-4A21-B21D-2481899348D1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6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0EB6E0E8-BE2B-4F0F-B3D6-8EED99105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836" y="2271040"/>
            <a:ext cx="5861689" cy="349807"/>
          </a:xfrm>
        </p:spPr>
        <p:txBody>
          <a:bodyPr>
            <a:noAutofit/>
          </a:bodyPr>
          <a:lstStyle/>
          <a:p>
            <a:pPr algn="r"/>
            <a:r>
              <a:rPr lang="ar-EG" sz="2000" b="1">
                <a:solidFill>
                  <a:schemeClr val="accent1"/>
                </a:solidFill>
              </a:rPr>
              <a:t>شكرا لك!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FF45C6F-F10C-4627-9380-D195A3AD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15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CF0C5E97-5490-47C2-A597-EF789052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6A562C9-A5E2-40B7-9126-7C1EF5EB49F8}"/>
              </a:ext>
            </a:extLst>
          </p:cNvPr>
          <p:cNvSpPr txBox="1">
            <a:spLocks/>
          </p:cNvSpPr>
          <p:nvPr/>
        </p:nvSpPr>
        <p:spPr>
          <a:xfrm>
            <a:off x="395414" y="2790675"/>
            <a:ext cx="8857873" cy="2152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94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000" dirty="0">
                <a:solidFill>
                  <a:schemeClr val="accent4">
                    <a:lumMod val="50000"/>
                  </a:schemeClr>
                </a:solidFill>
              </a:rPr>
              <a:t>الاسم الاول ولقب العائلة للمؤلف</a:t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……….@......... </a:t>
            </a:r>
            <a:r>
              <a:rPr lang="ar-EG" sz="2000" dirty="0">
                <a:solidFill>
                  <a:schemeClr val="accent4">
                    <a:lumMod val="50000"/>
                  </a:schemeClr>
                </a:solidFill>
              </a:rPr>
              <a:t>البريد الالكترونى للمؤلف</a:t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ar-EG" sz="2000" dirty="0">
                <a:solidFill>
                  <a:schemeClr val="accent4">
                    <a:lumMod val="50000"/>
                  </a:schemeClr>
                </a:solidFill>
              </a:rPr>
              <a:t>من فضلك اجعل هذة الشريحة فى العرض لتمكن زملائك المهتمين من معرفة بريدك الالكترونى للتواصل ...  </a:t>
            </a:r>
          </a:p>
          <a:p>
            <a:endParaRPr lang="ar-EG" sz="16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ar-EG" sz="2000" dirty="0">
                <a:solidFill>
                  <a:schemeClr val="accent4">
                    <a:lumMod val="50000"/>
                  </a:schemeClr>
                </a:solidFill>
              </a:rPr>
              <a:t>لديك 5 دقائق للاسئلة والاجابة عليها!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701AF12-1639-45AC-923A-14299CCC4294}"/>
              </a:ext>
            </a:extLst>
          </p:cNvPr>
          <p:cNvSpPr txBox="1">
            <a:spLocks/>
          </p:cNvSpPr>
          <p:nvPr/>
        </p:nvSpPr>
        <p:spPr>
          <a:xfrm>
            <a:off x="505054" y="5166453"/>
            <a:ext cx="8698744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EG" dirty="0"/>
              <a:t>الممول / الشريك:............................... </a:t>
            </a:r>
            <a:r>
              <a:rPr lang="ar-EG" dirty="0">
                <a:solidFill>
                  <a:schemeClr val="bg1">
                    <a:lumMod val="85000"/>
                  </a:schemeClr>
                </a:solidFill>
              </a:rPr>
              <a:t>= أضف اسم الممول (أو الشريك) للورقة البحثية. يمكنك أيضا اضافة الزملاء الذين ساعدوك. من فضلك لا تضع هنا اية شعارات. </a:t>
            </a:r>
          </a:p>
          <a:p>
            <a:pPr algn="r" rtl="1"/>
            <a:r>
              <a:rPr lang="ar-EG" dirty="0">
                <a:solidFill>
                  <a:schemeClr val="bg1">
                    <a:lumMod val="85000"/>
                  </a:schemeClr>
                </a:solidFill>
              </a:rPr>
              <a:t>اذا كان هذا الجزء لا ينطبق , من فضلك امسحه.     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6941417B-CCA0-47DE-9D00-A0CBF04F4733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43B270-0F8E-4FBA-BD2C-72E85F413285}"/>
              </a:ext>
            </a:extLst>
          </p:cNvPr>
          <p:cNvSpPr txBox="1"/>
          <p:nvPr/>
        </p:nvSpPr>
        <p:spPr>
          <a:xfrm>
            <a:off x="1474574" y="552759"/>
            <a:ext cx="81988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000" b="1" dirty="0">
                <a:solidFill>
                  <a:schemeClr val="tx2"/>
                </a:solidFill>
                <a:latin typeface="+mj-lt"/>
              </a:rPr>
              <a:t>المؤتمر 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الدولي 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الثاني 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عشر 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للتنمية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 والبيئة 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في 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الوطن </a:t>
            </a:r>
            <a:r>
              <a:rPr lang="en-GB" sz="2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ar-EG" sz="2000" b="1" dirty="0">
                <a:solidFill>
                  <a:schemeClr val="tx2"/>
                </a:solidFill>
                <a:latin typeface="+mj-lt"/>
              </a:rPr>
              <a:t>العربي</a:t>
            </a:r>
          </a:p>
          <a:p>
            <a:pPr algn="ctr" rtl="1"/>
            <a:endParaRPr lang="ar-EG" sz="800" b="1" dirty="0">
              <a:solidFill>
                <a:schemeClr val="tx2"/>
              </a:solidFill>
            </a:endParaRPr>
          </a:p>
          <a:p>
            <a:pPr algn="ctr" rtl="1"/>
            <a:r>
              <a:rPr lang="ar-EG" sz="1700" b="1" dirty="0">
                <a:solidFill>
                  <a:schemeClr val="tx2"/>
                </a:solidFill>
              </a:rPr>
              <a:t> "التنمية المستدامة ومواجهة التغيرات البيئية والمناخية..التحديات</a:t>
            </a:r>
            <a:r>
              <a:rPr lang="en-GB" sz="1700" b="1" dirty="0">
                <a:solidFill>
                  <a:schemeClr val="tx2"/>
                </a:solidFill>
              </a:rPr>
              <a:t> </a:t>
            </a:r>
            <a:r>
              <a:rPr lang="ar-EG" sz="1700" b="1" dirty="0">
                <a:solidFill>
                  <a:schemeClr val="tx2"/>
                </a:solidFill>
              </a:rPr>
              <a:t>والحلول“</a:t>
            </a:r>
            <a:endParaRPr lang="en-GB" sz="1700" b="1" dirty="0">
              <a:solidFill>
                <a:schemeClr val="tx2"/>
              </a:solidFill>
            </a:endParaRPr>
          </a:p>
          <a:p>
            <a:pPr algn="ctr" rtl="1"/>
            <a:endParaRPr lang="en-GB" sz="800" b="1" dirty="0">
              <a:solidFill>
                <a:schemeClr val="tx2"/>
              </a:solidFill>
            </a:endParaRPr>
          </a:p>
          <a:p>
            <a:pPr algn="ctr" rtl="1"/>
            <a:r>
              <a:rPr lang="ar-EG" sz="1700" b="1" dirty="0">
                <a:solidFill>
                  <a:schemeClr val="tx2"/>
                </a:solidFill>
              </a:rPr>
              <a:t>25-27 فبراير 2024</a:t>
            </a:r>
          </a:p>
        </p:txBody>
      </p:sp>
      <p:pic>
        <p:nvPicPr>
          <p:cNvPr id="18" name="Picture 17" descr="A logo with a sun and buildings&#10;&#10;Description automatically generated">
            <a:extLst>
              <a:ext uri="{FF2B5EF4-FFF2-40B4-BE49-F238E27FC236}">
                <a16:creationId xmlns:a16="http://schemas.microsoft.com/office/drawing/2014/main" id="{410DB3A4-5F4F-43B7-9EED-06AA89D148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8" t="14958" r="20941" b="26826"/>
          <a:stretch/>
        </p:blipFill>
        <p:spPr>
          <a:xfrm>
            <a:off x="430911" y="386279"/>
            <a:ext cx="1269948" cy="122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65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5647" y="864973"/>
            <a:ext cx="7614710" cy="594680"/>
          </a:xfrm>
        </p:spPr>
        <p:txBody>
          <a:bodyPr/>
          <a:lstStyle/>
          <a:p>
            <a:pPr algn="r" rtl="1"/>
            <a:r>
              <a:rPr lang="ar-EG" dirty="0"/>
              <a:t>العنوان ومحتوى المحاضرة مع قائمة بتعداد نقطى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2000" dirty="0"/>
              <a:t>أضف هنا أول نقطة </a:t>
            </a:r>
            <a:endParaRPr lang="en-US" sz="2000" dirty="0"/>
          </a:p>
          <a:p>
            <a:pPr algn="r" rtl="1"/>
            <a:r>
              <a:rPr lang="ar-EG" sz="2000" dirty="0"/>
              <a:t>أضف هنا ثانى نقطة </a:t>
            </a:r>
            <a:endParaRPr lang="en-US" sz="2000" dirty="0"/>
          </a:p>
          <a:p>
            <a:pPr algn="r" rtl="1"/>
            <a:r>
              <a:rPr lang="ar-EG" sz="2000" dirty="0"/>
              <a:t>أضف هنا ثالث نقطة </a:t>
            </a:r>
            <a:endParaRPr lang="en-US" sz="2000" dirty="0"/>
          </a:p>
          <a:p>
            <a:pPr algn="r" rtl="1"/>
            <a:r>
              <a:rPr lang="ar-EG" sz="2000" dirty="0"/>
              <a:t>أضف هنا رابع نقطة </a:t>
            </a:r>
            <a:endParaRPr lang="en-US" sz="2000" dirty="0"/>
          </a:p>
          <a:p>
            <a:pPr algn="r" rtl="1"/>
            <a:r>
              <a:rPr lang="ar-EG" sz="2000" dirty="0"/>
              <a:t>أضف هنا خامس نقطة </a:t>
            </a:r>
            <a:endParaRPr lang="en-US" sz="2000" dirty="0"/>
          </a:p>
          <a:p>
            <a:pPr marL="0" indent="0" algn="r" rtl="1">
              <a:buNone/>
            </a:pPr>
            <a:endParaRPr lang="en-US" sz="2000" dirty="0"/>
          </a:p>
          <a:p>
            <a:pPr marL="0" indent="0" algn="r" rtl="1">
              <a:buNone/>
            </a:pPr>
            <a:endParaRPr lang="en-US" sz="2000" dirty="0"/>
          </a:p>
          <a:p>
            <a:pPr algn="r" rtl="1"/>
            <a:endParaRPr lang="en-US" sz="2000" dirty="0"/>
          </a:p>
          <a:p>
            <a:pPr algn="r" rtl="1"/>
            <a:endParaRPr lang="en-US" sz="2000" dirty="0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4114B4B4-13A7-4B45-8202-E93DF7BC2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2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CC194A28-7BD1-44B5-9488-C1E895E66A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403B6252-F39D-4D91-8BBA-FAD213C3E4E5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8" descr="Clustered column chart representing&#10;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440988"/>
              </p:ext>
            </p:extLst>
          </p:nvPr>
        </p:nvGraphicFramePr>
        <p:xfrm>
          <a:off x="1145381" y="1914727"/>
          <a:ext cx="7615238" cy="375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2C2F88AC-80F8-4726-8AD6-7E915AF0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3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A07C8C3A-DF2A-4CAB-9F02-52BBC882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15BD4D09-0F3E-46E7-B204-928983C3E82B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00683A-C5DB-4CB0-94CC-8F70B9AFF59C}"/>
              </a:ext>
            </a:extLst>
          </p:cNvPr>
          <p:cNvSpPr txBox="1">
            <a:spLocks/>
          </p:cNvSpPr>
          <p:nvPr/>
        </p:nvSpPr>
        <p:spPr>
          <a:xfrm>
            <a:off x="1145647" y="864973"/>
            <a:ext cx="7614710" cy="594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763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dirty="0"/>
              <a:t>العنوان ومحتوى المحاضرة مع رسم بيانى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9" descr="Basic cycle diagram with a continuing sequence of stages, tasks, or events in a circular flow. Emphasizes the stages or steps rather than the connecting arrows or flow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2832970"/>
              </p:ext>
            </p:extLst>
          </p:nvPr>
        </p:nvGraphicFramePr>
        <p:xfrm>
          <a:off x="813601" y="1906986"/>
          <a:ext cx="3745706" cy="375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364088FD-B586-46B5-9073-6BBD65AB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4</a:t>
            </a:fld>
            <a:endParaRPr lang="en-US"/>
          </a:p>
        </p:txBody>
      </p:sp>
      <p:sp>
        <p:nvSpPr>
          <p:cNvPr id="15" name="Date Placeholder 5">
            <a:extLst>
              <a:ext uri="{FF2B5EF4-FFF2-40B4-BE49-F238E27FC236}">
                <a16:creationId xmlns:a16="http://schemas.microsoft.com/office/drawing/2014/main" id="{37C6DBCA-FE32-402B-B6BE-35B01CBF16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4F51AB1-996A-4A21-A489-8832AD47C040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55522E-BA26-4F10-88D0-D20AFAF78C31}"/>
              </a:ext>
            </a:extLst>
          </p:cNvPr>
          <p:cNvSpPr txBox="1">
            <a:spLocks/>
          </p:cNvSpPr>
          <p:nvPr/>
        </p:nvSpPr>
        <p:spPr>
          <a:xfrm>
            <a:off x="1145647" y="864973"/>
            <a:ext cx="7614710" cy="594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763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dirty="0"/>
              <a:t>محتوى المحاضرة بتعداد نقطى مع رسومات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8B421C9-632D-48F6-9DB4-81B73C166818}"/>
              </a:ext>
            </a:extLst>
          </p:cNvPr>
          <p:cNvSpPr txBox="1">
            <a:spLocks/>
          </p:cNvSpPr>
          <p:nvPr/>
        </p:nvSpPr>
        <p:spPr>
          <a:xfrm>
            <a:off x="4584357" y="1566001"/>
            <a:ext cx="417599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00000"/>
              </a:lnSpc>
            </a:pPr>
            <a:r>
              <a:rPr lang="ar-EG" sz="2000" dirty="0"/>
              <a:t>أضف هنا أول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ثانى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ثالث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رابع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خامس نقطة </a:t>
            </a:r>
            <a:endParaRPr lang="en-US" sz="2000" dirty="0"/>
          </a:p>
          <a:p>
            <a:pPr marL="0" indent="0" algn="r" rtl="1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 algn="r" rtl="1">
              <a:buFont typeface="Arial" panose="020B0604020202020204" pitchFamily="34" charset="0"/>
              <a:buNone/>
            </a:pPr>
            <a:endParaRPr lang="en-US" sz="2000" dirty="0"/>
          </a:p>
          <a:p>
            <a:pPr algn="r" rtl="1"/>
            <a:endParaRPr lang="en-US" sz="2000" dirty="0"/>
          </a:p>
          <a:p>
            <a:pPr algn="r" rt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0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2530647"/>
              </p:ext>
            </p:extLst>
          </p:nvPr>
        </p:nvGraphicFramePr>
        <p:xfrm>
          <a:off x="1171957" y="1906985"/>
          <a:ext cx="3745707" cy="16841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72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042">
                <a:tc>
                  <a:txBody>
                    <a:bodyPr/>
                    <a:lstStyle/>
                    <a:p>
                      <a:r>
                        <a:rPr lang="ar-EG" sz="1500" dirty="0">
                          <a:cs typeface="+mj-cs"/>
                        </a:rPr>
                        <a:t>المجموعة ب</a:t>
                      </a:r>
                      <a:endParaRPr lang="en-US" sz="1500" dirty="0"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500" dirty="0">
                          <a:cs typeface="+mj-cs"/>
                        </a:rPr>
                        <a:t>المجموعة أ</a:t>
                      </a:r>
                      <a:endParaRPr lang="en-US" sz="1500" dirty="0"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500" dirty="0">
                          <a:cs typeface="+mj-cs"/>
                        </a:rPr>
                        <a:t>الفئة</a:t>
                      </a:r>
                      <a:endParaRPr lang="en-US" sz="1500" dirty="0"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42">
                <a:tc>
                  <a:txBody>
                    <a:bodyPr/>
                    <a:lstStyle/>
                    <a:p>
                      <a:r>
                        <a:rPr lang="ar-EG" sz="1500" dirty="0">
                          <a:cs typeface="+mj-cs"/>
                        </a:rPr>
                        <a:t>85</a:t>
                      </a:r>
                      <a:endParaRPr lang="en-US" sz="1500" dirty="0"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82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500" dirty="0">
                          <a:cs typeface="+mj-cs"/>
                        </a:rPr>
                        <a:t>القسم 1</a:t>
                      </a:r>
                      <a:endParaRPr lang="en-US" sz="1500" dirty="0"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42">
                <a:tc>
                  <a:txBody>
                    <a:bodyPr/>
                    <a:lstStyle/>
                    <a:p>
                      <a:r>
                        <a:rPr lang="ar-EG" sz="1500" dirty="0">
                          <a:cs typeface="+mj-cs"/>
                        </a:rPr>
                        <a:t>77</a:t>
                      </a:r>
                      <a:endParaRPr lang="en-US" sz="1500" dirty="0"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76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/>
                      <a:r>
                        <a:rPr lang="ar-EG" sz="15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القسم 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42">
                <a:tc>
                  <a:txBody>
                    <a:bodyPr/>
                    <a:lstStyle/>
                    <a:p>
                      <a:r>
                        <a:rPr lang="ar-EG" sz="1500" dirty="0">
                          <a:cs typeface="+mj-cs"/>
                        </a:rPr>
                        <a:t>84</a:t>
                      </a:r>
                      <a:endParaRPr lang="en-US" sz="1500" dirty="0"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84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/>
                      <a:r>
                        <a:rPr lang="ar-EG" sz="15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القسم 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C1E27152-A72F-49A4-92A9-7DF9DB5F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5</a:t>
            </a:fld>
            <a:endParaRPr lang="en-US"/>
          </a:p>
        </p:txBody>
      </p:sp>
      <p:sp>
        <p:nvSpPr>
          <p:cNvPr id="15" name="Date Placeholder 5">
            <a:extLst>
              <a:ext uri="{FF2B5EF4-FFF2-40B4-BE49-F238E27FC236}">
                <a16:creationId xmlns:a16="http://schemas.microsoft.com/office/drawing/2014/main" id="{34373C64-0F93-4F5F-AB99-52158826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45DF902-4386-4283-B0A2-42B781E50780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C83B164-0E97-469F-9713-76C43BB0BAB6}"/>
              </a:ext>
            </a:extLst>
          </p:cNvPr>
          <p:cNvSpPr txBox="1">
            <a:spLocks/>
          </p:cNvSpPr>
          <p:nvPr/>
        </p:nvSpPr>
        <p:spPr>
          <a:xfrm>
            <a:off x="4584357" y="1566001"/>
            <a:ext cx="417599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00000"/>
              </a:lnSpc>
            </a:pPr>
            <a:r>
              <a:rPr lang="ar-EG" sz="2000" dirty="0"/>
              <a:t>أضف هنا أول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ثانى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ثالث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رابع نقطة </a:t>
            </a:r>
            <a:endParaRPr lang="en-US" sz="2000" dirty="0"/>
          </a:p>
          <a:p>
            <a:pPr algn="r" rtl="1">
              <a:lnSpc>
                <a:spcPct val="100000"/>
              </a:lnSpc>
            </a:pPr>
            <a:r>
              <a:rPr lang="ar-EG" sz="2000" dirty="0"/>
              <a:t>أضف هنا خامس نقطة </a:t>
            </a:r>
            <a:endParaRPr lang="en-US" sz="2000" dirty="0"/>
          </a:p>
          <a:p>
            <a:pPr marL="0" indent="0" algn="r" rtl="1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 algn="r" rtl="1">
              <a:buFont typeface="Arial" panose="020B0604020202020204" pitchFamily="34" charset="0"/>
              <a:buNone/>
            </a:pPr>
            <a:endParaRPr lang="en-US" sz="2000" dirty="0"/>
          </a:p>
          <a:p>
            <a:pPr algn="r" rtl="1"/>
            <a:endParaRPr lang="en-US" sz="2000" dirty="0"/>
          </a:p>
          <a:p>
            <a:pPr algn="r" rtl="1"/>
            <a:endParaRPr lang="en-US" sz="20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E9E340B-B167-43A5-8F9B-BDDEEF55168B}"/>
              </a:ext>
            </a:extLst>
          </p:cNvPr>
          <p:cNvSpPr txBox="1">
            <a:spLocks/>
          </p:cNvSpPr>
          <p:nvPr/>
        </p:nvSpPr>
        <p:spPr>
          <a:xfrm>
            <a:off x="1145647" y="864973"/>
            <a:ext cx="7614710" cy="594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763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dirty="0"/>
              <a:t>محتوى المحاضرة بتعداد نقطى مع جدول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9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319" y="2482371"/>
            <a:ext cx="5646420" cy="2554007"/>
          </a:xfrm>
        </p:spPr>
        <p:txBody>
          <a:bodyPr anchor="b">
            <a:normAutofit/>
          </a:bodyPr>
          <a:lstStyle/>
          <a:p>
            <a:pPr algn="r" rtl="1"/>
            <a:r>
              <a:rPr lang="ar-EG" dirty="0"/>
              <a:t>عنوان المحاضرة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1423319" y="5015729"/>
            <a:ext cx="5646420" cy="365237"/>
          </a:xfrm>
        </p:spPr>
        <p:txBody>
          <a:bodyPr>
            <a:normAutofit/>
          </a:bodyPr>
          <a:lstStyle/>
          <a:p>
            <a:pPr algn="r" rtl="1">
              <a:spcAft>
                <a:spcPts val="488"/>
              </a:spcAft>
            </a:pPr>
            <a:r>
              <a:rPr lang="ar-EG" dirty="0"/>
              <a:t>العنوان الفرعى</a:t>
            </a:r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0DA27E43-C42F-4A62-B6AC-0E5BB5E97F8C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3B209259-2C8B-4878-9B33-5ABCF1CF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7</a:t>
            </a:fld>
            <a:endParaRPr lang="en-US"/>
          </a:p>
        </p:txBody>
      </p:sp>
      <p:sp>
        <p:nvSpPr>
          <p:cNvPr id="22" name="Date Placeholder 5">
            <a:extLst>
              <a:ext uri="{FF2B5EF4-FFF2-40B4-BE49-F238E27FC236}">
                <a16:creationId xmlns:a16="http://schemas.microsoft.com/office/drawing/2014/main" id="{AE2654AA-BC8E-45DD-BF29-41723A3CD4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52BC954-C86B-4045-815F-BB004541431E}"/>
              </a:ext>
            </a:extLst>
          </p:cNvPr>
          <p:cNvSpPr txBox="1">
            <a:spLocks/>
          </p:cNvSpPr>
          <p:nvPr/>
        </p:nvSpPr>
        <p:spPr>
          <a:xfrm>
            <a:off x="605482" y="941951"/>
            <a:ext cx="8835081" cy="5458850"/>
          </a:xfrm>
          <a:prstGeom prst="rect">
            <a:avLst/>
          </a:prstGeom>
        </p:spPr>
        <p:txBody>
          <a:bodyPr/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buNone/>
            </a:pPr>
            <a:r>
              <a:rPr lang="ar-EG" sz="2000" dirty="0">
                <a:cs typeface="+mj-cs"/>
              </a:rPr>
              <a:t>لديك 15 دقيقة فقط لعرض ورقتك البحثية </a:t>
            </a:r>
            <a:br>
              <a:rPr lang="en-GB" sz="2000" dirty="0">
                <a:cs typeface="+mj-cs"/>
              </a:rPr>
            </a:br>
            <a:br>
              <a:rPr lang="en-GB" sz="1200" dirty="0">
                <a:cs typeface="+mj-cs"/>
              </a:rPr>
            </a:br>
            <a:r>
              <a:rPr lang="ar-EG" sz="2000" dirty="0">
                <a:cs typeface="+mj-cs"/>
              </a:rPr>
              <a:t>لا تستخدم الكثير من الشرائح. أجعل العرض بسيطا ومختصرا (15-20 شريحة)</a:t>
            </a:r>
            <a:br>
              <a:rPr lang="en-GB" sz="2000" dirty="0">
                <a:cs typeface="+mj-cs"/>
              </a:rPr>
            </a:br>
            <a:endParaRPr lang="ar-EG" sz="1200" dirty="0">
              <a:cs typeface="+mj-cs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EG" sz="2000" dirty="0">
                <a:cs typeface="+mj-cs"/>
              </a:rPr>
              <a:t>أبداء بعرض خلفية عن الموضوع / الدافع أو السبب فى اجراء البحث / الاهداف / ...الخ باستخدام التعداد النقطى بأقل كلمات ممكنة</a:t>
            </a:r>
            <a:br>
              <a:rPr lang="en-GB" sz="2000" dirty="0">
                <a:cs typeface="+mj-cs"/>
              </a:rPr>
            </a:br>
            <a:endParaRPr lang="ar-EG" sz="1200" dirty="0">
              <a:cs typeface="+mj-cs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EG" sz="2000" dirty="0">
                <a:cs typeface="+mj-cs"/>
              </a:rPr>
              <a:t>أجذب انتباه المستمعين بذكر دافع مقنع / سؤال مفتوح / مشكلة </a:t>
            </a:r>
          </a:p>
          <a:p>
            <a:pPr marL="0" indent="0" algn="r" rtl="1">
              <a:lnSpc>
                <a:spcPct val="100000"/>
              </a:lnSpc>
              <a:buNone/>
            </a:pPr>
            <a:br>
              <a:rPr lang="en-GB" sz="1200" dirty="0">
                <a:cs typeface="+mj-cs"/>
              </a:rPr>
            </a:br>
            <a:r>
              <a:rPr lang="ar-EG" sz="2000" dirty="0">
                <a:cs typeface="+mj-cs"/>
              </a:rPr>
              <a:t>لا تسخدم الكثير من الكلمات (اجعلها غير نصيه وأكثر بصرية) ...فسر لفظيا ما توصلت اليه من نتائج ...من فضلك لا تقرأ من الشاشة! </a:t>
            </a:r>
            <a:br>
              <a:rPr lang="en-GB" sz="2000" dirty="0">
                <a:cs typeface="+mj-cs"/>
              </a:rPr>
            </a:br>
            <a:br>
              <a:rPr lang="en-GB" sz="1200" dirty="0">
                <a:cs typeface="+mj-cs"/>
              </a:rPr>
            </a:br>
            <a:r>
              <a:rPr lang="ar-EG" sz="2000" dirty="0">
                <a:cs typeface="+mj-cs"/>
              </a:rPr>
              <a:t>دائما أستعمل "ادخال صورة" من "تبويب ادخال"</a:t>
            </a:r>
            <a:br>
              <a:rPr lang="en-GB" sz="2000" dirty="0">
                <a:cs typeface="+mj-cs"/>
              </a:rPr>
            </a:br>
            <a:br>
              <a:rPr lang="en-GB" sz="1200" dirty="0">
                <a:cs typeface="+mj-cs"/>
              </a:rPr>
            </a:br>
            <a:r>
              <a:rPr lang="ar-EG" sz="2000" dirty="0">
                <a:cs typeface="+mj-cs"/>
              </a:rPr>
              <a:t>لا تستخدم العديد من الالوان والرسوم المتحركة...الا اذا كان لابد منها!</a:t>
            </a:r>
            <a:br>
              <a:rPr lang="en-GB" sz="2000" dirty="0">
                <a:cs typeface="+mj-cs"/>
              </a:rPr>
            </a:br>
            <a:endParaRPr lang="ar-EG" sz="1200" dirty="0">
              <a:cs typeface="+mj-cs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EG" sz="2000" dirty="0">
                <a:cs typeface="+mj-cs"/>
              </a:rPr>
              <a:t>لا تغير هذا القالب واستخدم نوع ومقاس الخط كما هو معروض بالشريحة التالية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-EG" sz="400" dirty="0">
              <a:cs typeface="+mj-cs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EG" sz="2000" dirty="0"/>
              <a:t>نتطلع لسماع بحثكم ورؤياكم بالمؤتمر</a:t>
            </a:r>
            <a:r>
              <a:rPr lang="en-GB" sz="2000" dirty="0"/>
              <a:t> </a:t>
            </a:r>
            <a:r>
              <a:rPr lang="ar-EG" sz="2000" dirty="0"/>
              <a:t>فى جامعة أسيوط!</a:t>
            </a:r>
            <a:endParaRPr lang="en-GB" sz="2000" dirty="0">
              <a:cs typeface="+mj-cs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2F00F0-313B-4442-88E1-43FB8BCE0C76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8" name="Title 10">
            <a:extLst>
              <a:ext uri="{FF2B5EF4-FFF2-40B4-BE49-F238E27FC236}">
                <a16:creationId xmlns:a16="http://schemas.microsoft.com/office/drawing/2014/main" id="{082743D3-AFC9-466E-AD24-BB8575ED6D0E}"/>
              </a:ext>
            </a:extLst>
          </p:cNvPr>
          <p:cNvSpPr txBox="1">
            <a:spLocks/>
          </p:cNvSpPr>
          <p:nvPr/>
        </p:nvSpPr>
        <p:spPr>
          <a:xfrm>
            <a:off x="-18878" y="268452"/>
            <a:ext cx="9905999" cy="5141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763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760" b="1" dirty="0">
                <a:cs typeface="+mn-cs"/>
              </a:rPr>
              <a:t>الخلفية / المدخل / الدافع / الاهداف , الخ...</a:t>
            </a:r>
            <a:r>
              <a:rPr lang="en-GB" sz="2760" b="1" dirty="0">
                <a:cs typeface="+mn-cs"/>
              </a:rPr>
              <a:t> </a:t>
            </a:r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77966E9A-34E9-409E-936C-47D14D754232}"/>
              </a:ext>
            </a:extLst>
          </p:cNvPr>
          <p:cNvSpPr>
            <a:spLocks noChangeAspect="1"/>
          </p:cNvSpPr>
          <p:nvPr/>
        </p:nvSpPr>
        <p:spPr>
          <a:xfrm>
            <a:off x="3114521" y="5999840"/>
            <a:ext cx="351111" cy="360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51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>
            <a:extLst>
              <a:ext uri="{FF2B5EF4-FFF2-40B4-BE49-F238E27FC236}">
                <a16:creationId xmlns:a16="http://schemas.microsoft.com/office/drawing/2014/main" id="{8E96F698-F234-42B7-BC1D-6DC07EC79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8</a:t>
            </a:fld>
            <a:endParaRPr lang="en-US"/>
          </a:p>
        </p:txBody>
      </p:sp>
      <p:sp>
        <p:nvSpPr>
          <p:cNvPr id="28" name="Date Placeholder 5">
            <a:extLst>
              <a:ext uri="{FF2B5EF4-FFF2-40B4-BE49-F238E27FC236}">
                <a16:creationId xmlns:a16="http://schemas.microsoft.com/office/drawing/2014/main" id="{72EC71AC-D913-43CC-81BE-A24A05F7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0120A9EC-BA82-4843-82A5-24E4E4BF6CA9}"/>
              </a:ext>
            </a:extLst>
          </p:cNvPr>
          <p:cNvSpPr txBox="1">
            <a:spLocks/>
          </p:cNvSpPr>
          <p:nvPr/>
        </p:nvSpPr>
        <p:spPr>
          <a:xfrm>
            <a:off x="699517" y="1634403"/>
            <a:ext cx="8493909" cy="3862235"/>
          </a:xfrm>
          <a:prstGeom prst="rect">
            <a:avLst/>
          </a:prstGeom>
        </p:spPr>
        <p:txBody>
          <a:bodyPr/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EG" sz="1800" b="1" dirty="0"/>
              <a:t>الترويسة / نوع خط </a:t>
            </a:r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en-GB" sz="1800" b="1" dirty="0"/>
              <a:t> </a:t>
            </a:r>
            <a:r>
              <a:rPr lang="ar-EG" sz="1800" b="1" dirty="0"/>
              <a:t> عريض مقاس </a:t>
            </a:r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</a:t>
            </a:r>
            <a:r>
              <a:rPr lang="ar-EG" sz="1800" b="1" dirty="0"/>
              <a:t> / لون فحمى</a:t>
            </a:r>
            <a:r>
              <a:rPr lang="en-GB" sz="1800" b="1" dirty="0"/>
              <a:t> </a:t>
            </a:r>
            <a:endParaRPr lang="ar-EG" sz="1800" b="1" dirty="0"/>
          </a:p>
          <a:p>
            <a:pPr marL="0" indent="0" algn="r" rtl="1">
              <a:buNone/>
            </a:pPr>
            <a:r>
              <a:rPr lang="ar-EG" sz="1800" dirty="0">
                <a:cs typeface="+mj-cs"/>
              </a:rPr>
              <a:t>فقره نصية / نوع خط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+mj-cs"/>
              </a:rPr>
              <a:t>Tahoma</a:t>
            </a:r>
            <a:r>
              <a:rPr lang="en-GB" sz="1800" dirty="0">
                <a:cs typeface="+mj-cs"/>
              </a:rPr>
              <a:t> </a:t>
            </a:r>
            <a:r>
              <a:rPr lang="ar-EG" sz="1800" dirty="0">
                <a:cs typeface="+mj-cs"/>
              </a:rPr>
              <a:t> عادى مقاس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</a:t>
            </a:r>
            <a:r>
              <a:rPr lang="ar-EG" sz="1800" dirty="0">
                <a:cs typeface="+mj-cs"/>
              </a:rPr>
              <a:t> / لون فحمى</a:t>
            </a:r>
          </a:p>
          <a:p>
            <a:pPr algn="r" rtl="1">
              <a:buClr>
                <a:schemeClr val="accent1"/>
              </a:buClr>
            </a:pPr>
            <a:r>
              <a:rPr lang="ar-EG" sz="2000" dirty="0"/>
              <a:t> </a:t>
            </a:r>
            <a:r>
              <a:rPr lang="ar-EG" altLang="en-US" sz="1800" dirty="0"/>
              <a:t>نص بتعداد نقطى </a:t>
            </a:r>
            <a:r>
              <a:rPr lang="ar-EG" sz="1800" dirty="0"/>
              <a:t>اخضر زيتونى</a:t>
            </a:r>
            <a:r>
              <a:rPr lang="ar-EG" altLang="en-US" sz="1800" dirty="0"/>
              <a:t>/ </a:t>
            </a:r>
            <a:r>
              <a:rPr lang="ar-EG" sz="1800" dirty="0"/>
              <a:t>خط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en-GB" sz="1800" dirty="0"/>
              <a:t> </a:t>
            </a:r>
            <a:r>
              <a:rPr lang="ar-EG" sz="1800" dirty="0"/>
              <a:t> عادى مقاس 18 / لون فحمى / مستوى أول</a:t>
            </a:r>
          </a:p>
          <a:p>
            <a:pPr algn="r" rtl="1">
              <a:buClr>
                <a:schemeClr val="accent1"/>
              </a:buClr>
            </a:pPr>
            <a:r>
              <a:rPr lang="ar-EG" sz="1800" dirty="0"/>
              <a:t> </a:t>
            </a:r>
            <a:r>
              <a:rPr lang="ar-EG" altLang="en-US" sz="1800" dirty="0"/>
              <a:t>نص بتعداد نقطى </a:t>
            </a:r>
            <a:r>
              <a:rPr lang="ar-EG" sz="1800" dirty="0"/>
              <a:t>اخضر زيتونى</a:t>
            </a:r>
            <a:r>
              <a:rPr lang="ar-EG" altLang="en-US" sz="1800" dirty="0"/>
              <a:t>/ </a:t>
            </a:r>
            <a:r>
              <a:rPr lang="ar-EG" sz="1800" dirty="0"/>
              <a:t>خط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en-GB" sz="1800" dirty="0"/>
              <a:t> </a:t>
            </a:r>
            <a:r>
              <a:rPr lang="ar-EG" sz="1800" dirty="0"/>
              <a:t> عادى مقاس 18 / لون فحمى / مستوى أول</a:t>
            </a:r>
          </a:p>
          <a:p>
            <a:pPr marL="542925" indent="-169863" algn="r" rtl="1"/>
            <a:r>
              <a:rPr lang="ar-EG" altLang="en-US" sz="1800" dirty="0"/>
              <a:t>نص بتعداد نقطى </a:t>
            </a:r>
            <a:r>
              <a:rPr lang="ar-EG" sz="1800" dirty="0"/>
              <a:t>أسود </a:t>
            </a:r>
            <a:r>
              <a:rPr lang="ar-EG" altLang="en-US" sz="1800" dirty="0"/>
              <a:t>/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en-GB" sz="1800" dirty="0"/>
              <a:t> </a:t>
            </a:r>
            <a:r>
              <a:rPr lang="ar-EG" sz="1800" dirty="0"/>
              <a:t> عادى مقاس 18 / لون فحمى / مستوى ثان </a:t>
            </a:r>
          </a:p>
          <a:p>
            <a:pPr marL="803275" indent="-169863" algn="r" rtl="1"/>
            <a:r>
              <a:rPr lang="ar-EG" altLang="en-US" sz="1800" dirty="0"/>
              <a:t>نص بتعداد نقطى </a:t>
            </a:r>
            <a:r>
              <a:rPr lang="ar-EG" sz="1800" dirty="0"/>
              <a:t>أسود </a:t>
            </a:r>
            <a:r>
              <a:rPr lang="ar-EG" altLang="en-US" sz="1800" dirty="0"/>
              <a:t>/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en-GB" sz="1800" dirty="0"/>
              <a:t> </a:t>
            </a:r>
            <a:r>
              <a:rPr lang="ar-EG" sz="1800" dirty="0"/>
              <a:t> عادى مقاس 18 / لون فحمى / مستوى ثالث</a:t>
            </a:r>
          </a:p>
          <a:p>
            <a:pPr marL="633412" indent="0" algn="r" rtl="1">
              <a:buNone/>
            </a:pPr>
            <a:r>
              <a:rPr lang="ar-EG" sz="1800" dirty="0"/>
              <a:t> </a:t>
            </a:r>
          </a:p>
          <a:p>
            <a:pPr marL="185738" indent="-169863" algn="r" rtl="1"/>
            <a:r>
              <a:rPr lang="ar-EG" sz="1800" dirty="0"/>
              <a:t>الرابط باللون الازرق الزاهى (</a:t>
            </a:r>
            <a:r>
              <a:rPr lang="en-GB" sz="1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https://www.aun.edu.eg/env_units/ar/icdeaw</a:t>
            </a:r>
            <a:r>
              <a:rPr lang="ar-EG" sz="1800" dirty="0"/>
              <a:t>)</a:t>
            </a:r>
            <a:endParaRPr lang="de-DE" sz="1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E4F50A-4A9D-4DA0-B0C6-D0D8A7D7FB70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27C4D00-3320-4A0C-88AC-B219914250B8}"/>
              </a:ext>
            </a:extLst>
          </p:cNvPr>
          <p:cNvSpPr txBox="1">
            <a:spLocks/>
          </p:cNvSpPr>
          <p:nvPr/>
        </p:nvSpPr>
        <p:spPr>
          <a:xfrm>
            <a:off x="1737494" y="926763"/>
            <a:ext cx="7614709" cy="5189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EG" b="1" dirty="0"/>
              <a:t>1. العنوان الاول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478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46F882E3-BAF8-4387-8E0C-2A80922C5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206" y="926763"/>
            <a:ext cx="7614709" cy="518984"/>
          </a:xfrm>
        </p:spPr>
        <p:txBody>
          <a:bodyPr anchor="b">
            <a:normAutofit/>
          </a:bodyPr>
          <a:lstStyle/>
          <a:p>
            <a:pPr algn="r" rtl="1"/>
            <a:r>
              <a:rPr lang="ar-EG" b="1" dirty="0"/>
              <a:t>2. العنوان الثانى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19A50AA7-25CC-4DD2-8CEA-F586D654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9</a:t>
            </a:fld>
            <a:endParaRPr lang="en-US"/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AEFD137-26A5-4D31-BCC4-A3F3B4C0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1/9/2024</a:t>
            </a:fld>
            <a:endParaRPr lang="en-US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AB1F756-89C6-4239-A6CC-C495933C60A1}"/>
              </a:ext>
            </a:extLst>
          </p:cNvPr>
          <p:cNvSpPr txBox="1">
            <a:spLocks/>
          </p:cNvSpPr>
          <p:nvPr/>
        </p:nvSpPr>
        <p:spPr>
          <a:xfrm>
            <a:off x="7670863" y="6621415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0"/>
              </a:spcAft>
            </a:pPr>
            <a:r>
              <a:rPr lang="ar-EG" sz="1138" b="1" dirty="0">
                <a:solidFill>
                  <a:schemeClr val="tx1"/>
                </a:solidFill>
              </a:rPr>
              <a:t>رقم الملخص:</a:t>
            </a:r>
            <a:r>
              <a:rPr lang="en-GB" sz="1138" b="1" dirty="0">
                <a:solidFill>
                  <a:schemeClr val="tx1"/>
                </a:solidFill>
              </a:rPr>
              <a:t> Art-3 </a:t>
            </a:r>
            <a:r>
              <a:rPr lang="ar-EG" sz="1138" b="1" dirty="0">
                <a:solidFill>
                  <a:schemeClr val="tx1"/>
                </a:solidFill>
              </a:rPr>
              <a:t> </a:t>
            </a:r>
            <a:endParaRPr lang="en-US" sz="1138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580</TotalTime>
  <Words>754</Words>
  <Application>Microsoft Office PowerPoint</Application>
  <PresentationFormat>A4 Paper (210x297 mm)</PresentationFormat>
  <Paragraphs>144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Corbel</vt:lpstr>
      <vt:lpstr>Tahoma</vt:lpstr>
      <vt:lpstr>Ecology 16x9</vt:lpstr>
      <vt:lpstr>دور الاعلام فى التنمية المجتمعية وأثره فى الحفاظ على التنمية البيئية المستدامة  أ.د. نيرمين صالح , د. محمد خليل  ,د. على محمود   كلية الاداب , جامعة أسيوط </vt:lpstr>
      <vt:lpstr>العنوان ومحتوى المحاضرة مع قائمة بتعداد نقطى</vt:lpstr>
      <vt:lpstr>PowerPoint Presentation</vt:lpstr>
      <vt:lpstr>PowerPoint Presentation</vt:lpstr>
      <vt:lpstr>PowerPoint Presentation</vt:lpstr>
      <vt:lpstr>عنوان المحاضرة</vt:lpstr>
      <vt:lpstr>PowerPoint Presentation</vt:lpstr>
      <vt:lpstr>PowerPoint Presentation</vt:lpstr>
      <vt:lpstr>2. العنوان الثانى</vt:lpstr>
      <vt:lpstr>PowerPoint Presentation</vt:lpstr>
      <vt:lpstr>PowerPoint Presentation</vt:lpstr>
      <vt:lpstr>PowerPoint Presentation</vt:lpstr>
      <vt:lpstr>PowerPoint Presentation</vt:lpstr>
      <vt:lpstr>الاستنتاجات</vt:lpstr>
      <vt:lpstr>شكرا لك!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AD</dc:creator>
  <cp:lastModifiedBy>AD</cp:lastModifiedBy>
  <cp:revision>171</cp:revision>
  <dcterms:created xsi:type="dcterms:W3CDTF">2024-01-07T19:01:22Z</dcterms:created>
  <dcterms:modified xsi:type="dcterms:W3CDTF">2024-01-09T18:43:05Z</dcterms:modified>
</cp:coreProperties>
</file>