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5" r:id="rId3"/>
    <p:sldId id="276" r:id="rId4"/>
    <p:sldId id="278" r:id="rId5"/>
    <p:sldId id="277" r:id="rId6"/>
    <p:sldId id="258" r:id="rId7"/>
    <p:sldId id="285" r:id="rId8"/>
    <p:sldId id="284" r:id="rId9"/>
    <p:sldId id="279" r:id="rId10"/>
    <p:sldId id="282" r:id="rId11"/>
    <p:sldId id="280" r:id="rId12"/>
    <p:sldId id="286" r:id="rId13"/>
    <p:sldId id="287" r:id="rId14"/>
    <p:sldId id="283" r:id="rId15"/>
    <p:sldId id="289" r:id="rId1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9966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72" autoAdjust="0"/>
    <p:restoredTop sz="95294" autoAdjust="0"/>
  </p:normalViewPr>
  <p:slideViewPr>
    <p:cSldViewPr snapToGrid="0">
      <p:cViewPr varScale="1">
        <p:scale>
          <a:sx n="52" d="100"/>
          <a:sy n="52" d="100"/>
        </p:scale>
        <p:origin x="704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D-40BF-8975-B70B75BD40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D-40BF-8975-B70B75BD40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ED-40BF-8975-B70B75BD40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67294296"/>
        <c:axId val="567294688"/>
      </c:barChart>
      <c:catAx>
        <c:axId val="567294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688"/>
        <c:crosses val="autoZero"/>
        <c:auto val="1"/>
        <c:lblAlgn val="ctr"/>
        <c:lblOffset val="100"/>
        <c:noMultiLvlLbl val="0"/>
      </c:catAx>
      <c:valAx>
        <c:axId val="56729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294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33CBA-2502-434A-928C-6EC6967F259D}" type="doc">
      <dgm:prSet loTypeId="urn:microsoft.com/office/officeart/2005/8/layout/cycle2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012EDDC6-207F-4EE3-9DEB-146599520561}">
      <dgm:prSet phldrT="[Text]"/>
      <dgm:spPr/>
      <dgm:t>
        <a:bodyPr/>
        <a:lstStyle/>
        <a:p>
          <a:r>
            <a:rPr lang="en-US" dirty="0"/>
            <a:t>Step 1 </a:t>
          </a:r>
          <a:br>
            <a:rPr lang="en-US" dirty="0"/>
          </a:br>
          <a:r>
            <a:rPr lang="en-US" dirty="0"/>
            <a:t>Title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1850CBD5-1A99-4F4F-897C-451AA66F1516}" type="parTrans" cxnId="{A9676025-22BC-4F10-8860-B270A6112553}">
      <dgm:prSet/>
      <dgm:spPr/>
      <dgm:t>
        <a:bodyPr/>
        <a:lstStyle/>
        <a:p>
          <a:endParaRPr lang="en-US"/>
        </a:p>
      </dgm:t>
    </dgm:pt>
    <dgm:pt modelId="{7985EE53-BD3D-4DB3-B5BD-6B9FFA75B9E6}" type="sibTrans" cxnId="{A9676025-22BC-4F10-8860-B270A6112553}">
      <dgm:prSet/>
      <dgm:spPr/>
      <dgm:t>
        <a:bodyPr/>
        <a:lstStyle/>
        <a:p>
          <a:endParaRPr lang="en-US" dirty="0"/>
        </a:p>
      </dgm:t>
      <dgm:extLst>
        <a:ext uri="{E40237B7-FDA0-4F09-8148-C483321AD2D9}">
          <dgm14:cNvPr xmlns:dgm14="http://schemas.microsoft.com/office/drawing/2010/diagram" id="0" name="" title="Arrow between Step 1 and Step 2"/>
        </a:ext>
      </dgm:extLst>
    </dgm:pt>
    <dgm:pt modelId="{38FB0022-09EC-4D6F-86C0-C813C6F2F39A}">
      <dgm:prSet phldrT="[Text]"/>
      <dgm:spPr/>
      <dgm:t>
        <a:bodyPr/>
        <a:lstStyle/>
        <a:p>
          <a:r>
            <a:rPr lang="en-US" dirty="0"/>
            <a:t>Step 3</a:t>
          </a:r>
          <a:br>
            <a:rPr lang="en-US" dirty="0"/>
          </a:br>
          <a:r>
            <a:rPr lang="en-US" dirty="0"/>
            <a:t>Title</a:t>
          </a:r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A0BBE5C2-C8CF-4F12-974F-53039E6D00EC}" type="parTrans" cxnId="{9A1C775D-7DDB-48F9-97D9-490A63DE2A86}">
      <dgm:prSet/>
      <dgm:spPr/>
      <dgm:t>
        <a:bodyPr/>
        <a:lstStyle/>
        <a:p>
          <a:endParaRPr lang="en-US"/>
        </a:p>
      </dgm:t>
    </dgm:pt>
    <dgm:pt modelId="{EA86A114-EBD1-49CF-AB76-042FF3D636A5}" type="sibTrans" cxnId="{9A1C775D-7DDB-48F9-97D9-490A63DE2A86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3 and Step 4"/>
        </a:ext>
      </dgm:extLst>
    </dgm:pt>
    <dgm:pt modelId="{9131EDB8-27A6-42FD-A541-052EFC01D4C6}">
      <dgm:prSet phldrT="[Text]"/>
      <dgm:spPr/>
      <dgm:t>
        <a:bodyPr/>
        <a:lstStyle/>
        <a:p>
          <a:r>
            <a:rPr lang="en-US" dirty="0"/>
            <a:t>Step 4</a:t>
          </a:r>
          <a:br>
            <a:rPr lang="en-US" dirty="0"/>
          </a:br>
          <a:r>
            <a:rPr lang="en-US" dirty="0"/>
            <a:t>Title</a:t>
          </a:r>
        </a:p>
      </dgm:t>
      <dgm:extLst>
        <a:ext uri="{E40237B7-FDA0-4F09-8148-C483321AD2D9}">
          <dgm14:cNvPr xmlns:dgm14="http://schemas.microsoft.com/office/drawing/2010/diagram" id="0" name="" title="Step 4 title"/>
        </a:ext>
      </dgm:extLst>
    </dgm:pt>
    <dgm:pt modelId="{6EC3601D-D6CE-49D7-9229-0442323129DA}" type="parTrans" cxnId="{198EE807-14A4-40FA-B030-5F9F79A9713E}">
      <dgm:prSet/>
      <dgm:spPr/>
      <dgm:t>
        <a:bodyPr/>
        <a:lstStyle/>
        <a:p>
          <a:endParaRPr lang="en-US"/>
        </a:p>
      </dgm:t>
    </dgm:pt>
    <dgm:pt modelId="{13A2EB04-B868-427A-B17F-16729BFA55DA}" type="sibTrans" cxnId="{198EE807-14A4-40FA-B030-5F9F79A9713E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4 and Step 5"/>
        </a:ext>
      </dgm:extLst>
    </dgm:pt>
    <dgm:pt modelId="{23116FF9-AEB9-43F5-882D-9ECB1FD5DE18}">
      <dgm:prSet phldrT="[Text]"/>
      <dgm:spPr/>
      <dgm:t>
        <a:bodyPr/>
        <a:lstStyle/>
        <a:p>
          <a:r>
            <a:rPr lang="en-US" dirty="0"/>
            <a:t>Step 5</a:t>
          </a:r>
          <a:br>
            <a:rPr lang="en-US" dirty="0"/>
          </a:br>
          <a:r>
            <a:rPr lang="en-US" dirty="0"/>
            <a:t>Title</a:t>
          </a:r>
        </a:p>
      </dgm:t>
      <dgm:extLst>
        <a:ext uri="{E40237B7-FDA0-4F09-8148-C483321AD2D9}">
          <dgm14:cNvPr xmlns:dgm14="http://schemas.microsoft.com/office/drawing/2010/diagram" id="0" name="" title="Step 5 title"/>
        </a:ext>
      </dgm:extLst>
    </dgm:pt>
    <dgm:pt modelId="{86229775-B50F-4220-B88B-07C4BA05CEAC}" type="parTrans" cxnId="{97323DE5-E2BF-422D-8188-D2445F20223B}">
      <dgm:prSet/>
      <dgm:spPr/>
      <dgm:t>
        <a:bodyPr/>
        <a:lstStyle/>
        <a:p>
          <a:endParaRPr lang="en-US"/>
        </a:p>
      </dgm:t>
    </dgm:pt>
    <dgm:pt modelId="{BEE765C7-6165-4808-9B3B-A6627557B77F}" type="sibTrans" cxnId="{97323DE5-E2BF-422D-8188-D2445F20223B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5 and Step 1"/>
        </a:ext>
      </dgm:extLst>
    </dgm:pt>
    <dgm:pt modelId="{DA2EE66E-1894-4E15-A659-CCDCFE4DAD65}">
      <dgm:prSet phldrT="[Text]"/>
      <dgm:spPr/>
      <dgm:t>
        <a:bodyPr/>
        <a:lstStyle/>
        <a:p>
          <a:r>
            <a:rPr lang="en-US" dirty="0"/>
            <a:t>Step 2</a:t>
          </a:r>
          <a:br>
            <a:rPr lang="en-US" dirty="0"/>
          </a:br>
          <a:r>
            <a:rPr lang="en-US" dirty="0"/>
            <a:t>Title</a:t>
          </a: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21005F9D-878A-4CC9-A13A-8A9C577A9239}" type="parTrans" cxnId="{64DAF508-E1BA-4EDC-A97D-EE1A011CB9E0}">
      <dgm:prSet/>
      <dgm:spPr/>
      <dgm:t>
        <a:bodyPr/>
        <a:lstStyle/>
        <a:p>
          <a:endParaRPr lang="en-US"/>
        </a:p>
      </dgm:t>
    </dgm:pt>
    <dgm:pt modelId="{612BA10D-4F4F-4BF6-9059-06A94BDAF34E}" type="sibTrans" cxnId="{64DAF508-E1BA-4EDC-A97D-EE1A011CB9E0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between Step 2 and Step 3"/>
        </a:ext>
      </dgm:extLst>
    </dgm:pt>
    <dgm:pt modelId="{EA3ADED0-C9AD-4C17-98CE-D872DACD90E8}" type="pres">
      <dgm:prSet presAssocID="{13633CBA-2502-434A-928C-6EC6967F259D}" presName="cycle" presStyleCnt="0">
        <dgm:presLayoutVars>
          <dgm:dir/>
          <dgm:resizeHandles val="exact"/>
        </dgm:presLayoutVars>
      </dgm:prSet>
      <dgm:spPr/>
    </dgm:pt>
    <dgm:pt modelId="{558890D5-4F42-4C33-B381-CD393B37A1FF}" type="pres">
      <dgm:prSet presAssocID="{012EDDC6-207F-4EE3-9DEB-146599520561}" presName="node" presStyleLbl="node1" presStyleIdx="0" presStyleCnt="5">
        <dgm:presLayoutVars>
          <dgm:bulletEnabled val="1"/>
        </dgm:presLayoutVars>
      </dgm:prSet>
      <dgm:spPr/>
    </dgm:pt>
    <dgm:pt modelId="{973C755A-5077-47FB-BDC0-FF7A84FD3F26}" type="pres">
      <dgm:prSet presAssocID="{7985EE53-BD3D-4DB3-B5BD-6B9FFA75B9E6}" presName="sibTrans" presStyleLbl="sibTrans2D1" presStyleIdx="0" presStyleCnt="5"/>
      <dgm:spPr/>
    </dgm:pt>
    <dgm:pt modelId="{746707A3-847D-4DEF-8437-C19565999197}" type="pres">
      <dgm:prSet presAssocID="{7985EE53-BD3D-4DB3-B5BD-6B9FFA75B9E6}" presName="connectorText" presStyleLbl="sibTrans2D1" presStyleIdx="0" presStyleCnt="5"/>
      <dgm:spPr/>
    </dgm:pt>
    <dgm:pt modelId="{7C5A343C-E262-450D-959C-A644EA0CABBE}" type="pres">
      <dgm:prSet presAssocID="{DA2EE66E-1894-4E15-A659-CCDCFE4DAD65}" presName="node" presStyleLbl="node1" presStyleIdx="1" presStyleCnt="5">
        <dgm:presLayoutVars>
          <dgm:bulletEnabled val="1"/>
        </dgm:presLayoutVars>
      </dgm:prSet>
      <dgm:spPr/>
    </dgm:pt>
    <dgm:pt modelId="{719BC63E-F731-4648-BC28-EDC25FC57AA9}" type="pres">
      <dgm:prSet presAssocID="{612BA10D-4F4F-4BF6-9059-06A94BDAF34E}" presName="sibTrans" presStyleLbl="sibTrans2D1" presStyleIdx="1" presStyleCnt="5"/>
      <dgm:spPr/>
    </dgm:pt>
    <dgm:pt modelId="{018B9E75-742E-4303-A16C-8A821310EF15}" type="pres">
      <dgm:prSet presAssocID="{612BA10D-4F4F-4BF6-9059-06A94BDAF34E}" presName="connectorText" presStyleLbl="sibTrans2D1" presStyleIdx="1" presStyleCnt="5"/>
      <dgm:spPr/>
    </dgm:pt>
    <dgm:pt modelId="{91CB6799-0928-4E01-9EDA-41B17BB04FAF}" type="pres">
      <dgm:prSet presAssocID="{38FB0022-09EC-4D6F-86C0-C813C6F2F39A}" presName="node" presStyleLbl="node1" presStyleIdx="2" presStyleCnt="5">
        <dgm:presLayoutVars>
          <dgm:bulletEnabled val="1"/>
        </dgm:presLayoutVars>
      </dgm:prSet>
      <dgm:spPr/>
    </dgm:pt>
    <dgm:pt modelId="{3701657F-6946-4A4C-877D-2A88A526B7E1}" type="pres">
      <dgm:prSet presAssocID="{EA86A114-EBD1-49CF-AB76-042FF3D636A5}" presName="sibTrans" presStyleLbl="sibTrans2D1" presStyleIdx="2" presStyleCnt="5"/>
      <dgm:spPr/>
    </dgm:pt>
    <dgm:pt modelId="{A60042D3-910C-4160-96CD-1A63C2C4C0FB}" type="pres">
      <dgm:prSet presAssocID="{EA86A114-EBD1-49CF-AB76-042FF3D636A5}" presName="connectorText" presStyleLbl="sibTrans2D1" presStyleIdx="2" presStyleCnt="5"/>
      <dgm:spPr/>
    </dgm:pt>
    <dgm:pt modelId="{28372633-A8CE-4898-AF86-305447452F30}" type="pres">
      <dgm:prSet presAssocID="{9131EDB8-27A6-42FD-A541-052EFC01D4C6}" presName="node" presStyleLbl="node1" presStyleIdx="3" presStyleCnt="5">
        <dgm:presLayoutVars>
          <dgm:bulletEnabled val="1"/>
        </dgm:presLayoutVars>
      </dgm:prSet>
      <dgm:spPr/>
    </dgm:pt>
    <dgm:pt modelId="{3BFA7701-5D17-48E5-8EAF-0CE4B894FCD8}" type="pres">
      <dgm:prSet presAssocID="{13A2EB04-B868-427A-B17F-16729BFA55DA}" presName="sibTrans" presStyleLbl="sibTrans2D1" presStyleIdx="3" presStyleCnt="5"/>
      <dgm:spPr/>
    </dgm:pt>
    <dgm:pt modelId="{2F68EEE9-28D4-49EC-A4B1-C191492E34F2}" type="pres">
      <dgm:prSet presAssocID="{13A2EB04-B868-427A-B17F-16729BFA55DA}" presName="connectorText" presStyleLbl="sibTrans2D1" presStyleIdx="3" presStyleCnt="5"/>
      <dgm:spPr/>
    </dgm:pt>
    <dgm:pt modelId="{4DD53E4A-81C3-4CAD-B31F-4C20BA5CFCD7}" type="pres">
      <dgm:prSet presAssocID="{23116FF9-AEB9-43F5-882D-9ECB1FD5DE18}" presName="node" presStyleLbl="node1" presStyleIdx="4" presStyleCnt="5">
        <dgm:presLayoutVars>
          <dgm:bulletEnabled val="1"/>
        </dgm:presLayoutVars>
      </dgm:prSet>
      <dgm:spPr/>
    </dgm:pt>
    <dgm:pt modelId="{670EC530-2BF9-418C-9EBE-CFD33FE15D7D}" type="pres">
      <dgm:prSet presAssocID="{BEE765C7-6165-4808-9B3B-A6627557B77F}" presName="sibTrans" presStyleLbl="sibTrans2D1" presStyleIdx="4" presStyleCnt="5"/>
      <dgm:spPr/>
    </dgm:pt>
    <dgm:pt modelId="{75E8BE9C-270B-4810-939F-EB750969C50A}" type="pres">
      <dgm:prSet presAssocID="{BEE765C7-6165-4808-9B3B-A6627557B77F}" presName="connectorText" presStyleLbl="sibTrans2D1" presStyleIdx="4" presStyleCnt="5"/>
      <dgm:spPr/>
    </dgm:pt>
  </dgm:ptLst>
  <dgm:cxnLst>
    <dgm:cxn modelId="{198EE807-14A4-40FA-B030-5F9F79A9713E}" srcId="{13633CBA-2502-434A-928C-6EC6967F259D}" destId="{9131EDB8-27A6-42FD-A541-052EFC01D4C6}" srcOrd="3" destOrd="0" parTransId="{6EC3601D-D6CE-49D7-9229-0442323129DA}" sibTransId="{13A2EB04-B868-427A-B17F-16729BFA55DA}"/>
    <dgm:cxn modelId="{64DAF508-E1BA-4EDC-A97D-EE1A011CB9E0}" srcId="{13633CBA-2502-434A-928C-6EC6967F259D}" destId="{DA2EE66E-1894-4E15-A659-CCDCFE4DAD65}" srcOrd="1" destOrd="0" parTransId="{21005F9D-878A-4CC9-A13A-8A9C577A9239}" sibTransId="{612BA10D-4F4F-4BF6-9059-06A94BDAF34E}"/>
    <dgm:cxn modelId="{08C26720-4CBB-4226-9FAA-5FA72C464F41}" type="presOf" srcId="{612BA10D-4F4F-4BF6-9059-06A94BDAF34E}" destId="{018B9E75-742E-4303-A16C-8A821310EF15}" srcOrd="1" destOrd="0" presId="urn:microsoft.com/office/officeart/2005/8/layout/cycle2"/>
    <dgm:cxn modelId="{A9676025-22BC-4F10-8860-B270A6112553}" srcId="{13633CBA-2502-434A-928C-6EC6967F259D}" destId="{012EDDC6-207F-4EE3-9DEB-146599520561}" srcOrd="0" destOrd="0" parTransId="{1850CBD5-1A99-4F4F-897C-451AA66F1516}" sibTransId="{7985EE53-BD3D-4DB3-B5BD-6B9FFA75B9E6}"/>
    <dgm:cxn modelId="{54F8772A-7F81-4F90-B03D-21A18269F8D4}" type="presOf" srcId="{DA2EE66E-1894-4E15-A659-CCDCFE4DAD65}" destId="{7C5A343C-E262-450D-959C-A644EA0CABBE}" srcOrd="0" destOrd="0" presId="urn:microsoft.com/office/officeart/2005/8/layout/cycle2"/>
    <dgm:cxn modelId="{6BAAF43C-7E5B-435B-A7D7-29098A98B81E}" type="presOf" srcId="{7985EE53-BD3D-4DB3-B5BD-6B9FFA75B9E6}" destId="{973C755A-5077-47FB-BDC0-FF7A84FD3F26}" srcOrd="0" destOrd="0" presId="urn:microsoft.com/office/officeart/2005/8/layout/cycle2"/>
    <dgm:cxn modelId="{9A1C775D-7DDB-48F9-97D9-490A63DE2A86}" srcId="{13633CBA-2502-434A-928C-6EC6967F259D}" destId="{38FB0022-09EC-4D6F-86C0-C813C6F2F39A}" srcOrd="2" destOrd="0" parTransId="{A0BBE5C2-C8CF-4F12-974F-53039E6D00EC}" sibTransId="{EA86A114-EBD1-49CF-AB76-042FF3D636A5}"/>
    <dgm:cxn modelId="{2E4A0F44-C22C-4A79-B441-BE1F243004F3}" type="presOf" srcId="{612BA10D-4F4F-4BF6-9059-06A94BDAF34E}" destId="{719BC63E-F731-4648-BC28-EDC25FC57AA9}" srcOrd="0" destOrd="0" presId="urn:microsoft.com/office/officeart/2005/8/layout/cycle2"/>
    <dgm:cxn modelId="{22D86A64-D851-411D-98DD-66DB08D887DE}" type="presOf" srcId="{012EDDC6-207F-4EE3-9DEB-146599520561}" destId="{558890D5-4F42-4C33-B381-CD393B37A1FF}" srcOrd="0" destOrd="0" presId="urn:microsoft.com/office/officeart/2005/8/layout/cycle2"/>
    <dgm:cxn modelId="{70A15E49-F97C-4E32-8474-DA58034FE49C}" type="presOf" srcId="{7985EE53-BD3D-4DB3-B5BD-6B9FFA75B9E6}" destId="{746707A3-847D-4DEF-8437-C19565999197}" srcOrd="1" destOrd="0" presId="urn:microsoft.com/office/officeart/2005/8/layout/cycle2"/>
    <dgm:cxn modelId="{66822E6F-E441-4678-A445-668144701D63}" type="presOf" srcId="{13A2EB04-B868-427A-B17F-16729BFA55DA}" destId="{2F68EEE9-28D4-49EC-A4B1-C191492E34F2}" srcOrd="1" destOrd="0" presId="urn:microsoft.com/office/officeart/2005/8/layout/cycle2"/>
    <dgm:cxn modelId="{8426E189-4684-4E41-AAAC-C4772D18A644}" type="presOf" srcId="{38FB0022-09EC-4D6F-86C0-C813C6F2F39A}" destId="{91CB6799-0928-4E01-9EDA-41B17BB04FAF}" srcOrd="0" destOrd="0" presId="urn:microsoft.com/office/officeart/2005/8/layout/cycle2"/>
    <dgm:cxn modelId="{3EDF7B8C-7598-4E0B-B3E9-3F82986F4CD4}" type="presOf" srcId="{9131EDB8-27A6-42FD-A541-052EFC01D4C6}" destId="{28372633-A8CE-4898-AF86-305447452F30}" srcOrd="0" destOrd="0" presId="urn:microsoft.com/office/officeart/2005/8/layout/cycle2"/>
    <dgm:cxn modelId="{04CB5DA5-3FF2-4B6D-8DE7-1F090C09BE47}" type="presOf" srcId="{EA86A114-EBD1-49CF-AB76-042FF3D636A5}" destId="{3701657F-6946-4A4C-877D-2A88A526B7E1}" srcOrd="0" destOrd="0" presId="urn:microsoft.com/office/officeart/2005/8/layout/cycle2"/>
    <dgm:cxn modelId="{70E930A6-C827-4F72-B6F2-9BC8DC8AB8CD}" type="presOf" srcId="{23116FF9-AEB9-43F5-882D-9ECB1FD5DE18}" destId="{4DD53E4A-81C3-4CAD-B31F-4C20BA5CFCD7}" srcOrd="0" destOrd="0" presId="urn:microsoft.com/office/officeart/2005/8/layout/cycle2"/>
    <dgm:cxn modelId="{5637A8D1-6DDD-43E0-A654-B84F12CA0E6D}" type="presOf" srcId="{EA86A114-EBD1-49CF-AB76-042FF3D636A5}" destId="{A60042D3-910C-4160-96CD-1A63C2C4C0FB}" srcOrd="1" destOrd="0" presId="urn:microsoft.com/office/officeart/2005/8/layout/cycle2"/>
    <dgm:cxn modelId="{E6D814D4-FE86-41BE-AC34-7861C8901BCD}" type="presOf" srcId="{13633CBA-2502-434A-928C-6EC6967F259D}" destId="{EA3ADED0-C9AD-4C17-98CE-D872DACD90E8}" srcOrd="0" destOrd="0" presId="urn:microsoft.com/office/officeart/2005/8/layout/cycle2"/>
    <dgm:cxn modelId="{178C50D8-77D8-41C7-84A7-20D85C0A1825}" type="presOf" srcId="{BEE765C7-6165-4808-9B3B-A6627557B77F}" destId="{670EC530-2BF9-418C-9EBE-CFD33FE15D7D}" srcOrd="0" destOrd="0" presId="urn:microsoft.com/office/officeart/2005/8/layout/cycle2"/>
    <dgm:cxn modelId="{6A3565DD-D04C-4E82-B5A0-4809B84DBC70}" type="presOf" srcId="{13A2EB04-B868-427A-B17F-16729BFA55DA}" destId="{3BFA7701-5D17-48E5-8EAF-0CE4B894FCD8}" srcOrd="0" destOrd="0" presId="urn:microsoft.com/office/officeart/2005/8/layout/cycle2"/>
    <dgm:cxn modelId="{142518E3-74EC-49D4-B3EA-D407F6E4F483}" type="presOf" srcId="{BEE765C7-6165-4808-9B3B-A6627557B77F}" destId="{75E8BE9C-270B-4810-939F-EB750969C50A}" srcOrd="1" destOrd="0" presId="urn:microsoft.com/office/officeart/2005/8/layout/cycle2"/>
    <dgm:cxn modelId="{97323DE5-E2BF-422D-8188-D2445F20223B}" srcId="{13633CBA-2502-434A-928C-6EC6967F259D}" destId="{23116FF9-AEB9-43F5-882D-9ECB1FD5DE18}" srcOrd="4" destOrd="0" parTransId="{86229775-B50F-4220-B88B-07C4BA05CEAC}" sibTransId="{BEE765C7-6165-4808-9B3B-A6627557B77F}"/>
    <dgm:cxn modelId="{DFA86892-7D69-4BFB-B34F-2C8C07271E8B}" type="presParOf" srcId="{EA3ADED0-C9AD-4C17-98CE-D872DACD90E8}" destId="{558890D5-4F42-4C33-B381-CD393B37A1FF}" srcOrd="0" destOrd="0" presId="urn:microsoft.com/office/officeart/2005/8/layout/cycle2"/>
    <dgm:cxn modelId="{7F9B98CF-1D17-4778-A91B-7B74EBAA0FA8}" type="presParOf" srcId="{EA3ADED0-C9AD-4C17-98CE-D872DACD90E8}" destId="{973C755A-5077-47FB-BDC0-FF7A84FD3F26}" srcOrd="1" destOrd="0" presId="urn:microsoft.com/office/officeart/2005/8/layout/cycle2"/>
    <dgm:cxn modelId="{58B0DBF7-4E3D-49F6-8D26-ACACE46843EA}" type="presParOf" srcId="{973C755A-5077-47FB-BDC0-FF7A84FD3F26}" destId="{746707A3-847D-4DEF-8437-C19565999197}" srcOrd="0" destOrd="0" presId="urn:microsoft.com/office/officeart/2005/8/layout/cycle2"/>
    <dgm:cxn modelId="{381EE5FA-8238-4893-AAE3-669FE20776B0}" type="presParOf" srcId="{EA3ADED0-C9AD-4C17-98CE-D872DACD90E8}" destId="{7C5A343C-E262-450D-959C-A644EA0CABBE}" srcOrd="2" destOrd="0" presId="urn:microsoft.com/office/officeart/2005/8/layout/cycle2"/>
    <dgm:cxn modelId="{516E789B-A1EF-4A99-AEAC-BA725AC33E92}" type="presParOf" srcId="{EA3ADED0-C9AD-4C17-98CE-D872DACD90E8}" destId="{719BC63E-F731-4648-BC28-EDC25FC57AA9}" srcOrd="3" destOrd="0" presId="urn:microsoft.com/office/officeart/2005/8/layout/cycle2"/>
    <dgm:cxn modelId="{13FBEBCD-DC9D-4FEF-AE29-4C9E0849BF3F}" type="presParOf" srcId="{719BC63E-F731-4648-BC28-EDC25FC57AA9}" destId="{018B9E75-742E-4303-A16C-8A821310EF15}" srcOrd="0" destOrd="0" presId="urn:microsoft.com/office/officeart/2005/8/layout/cycle2"/>
    <dgm:cxn modelId="{FB008668-0FF3-46C7-8959-1F236FB4F4D0}" type="presParOf" srcId="{EA3ADED0-C9AD-4C17-98CE-D872DACD90E8}" destId="{91CB6799-0928-4E01-9EDA-41B17BB04FAF}" srcOrd="4" destOrd="0" presId="urn:microsoft.com/office/officeart/2005/8/layout/cycle2"/>
    <dgm:cxn modelId="{971F10E2-5CED-4C4E-9252-D755753EA2E9}" type="presParOf" srcId="{EA3ADED0-C9AD-4C17-98CE-D872DACD90E8}" destId="{3701657F-6946-4A4C-877D-2A88A526B7E1}" srcOrd="5" destOrd="0" presId="urn:microsoft.com/office/officeart/2005/8/layout/cycle2"/>
    <dgm:cxn modelId="{A68F6CC6-1A0A-4333-8003-8FEDD4F0E677}" type="presParOf" srcId="{3701657F-6946-4A4C-877D-2A88A526B7E1}" destId="{A60042D3-910C-4160-96CD-1A63C2C4C0FB}" srcOrd="0" destOrd="0" presId="urn:microsoft.com/office/officeart/2005/8/layout/cycle2"/>
    <dgm:cxn modelId="{10A74CE4-5A25-4509-ADD3-06BB9CEF21C7}" type="presParOf" srcId="{EA3ADED0-C9AD-4C17-98CE-D872DACD90E8}" destId="{28372633-A8CE-4898-AF86-305447452F30}" srcOrd="6" destOrd="0" presId="urn:microsoft.com/office/officeart/2005/8/layout/cycle2"/>
    <dgm:cxn modelId="{1B430A39-072A-40C5-B4BD-47B08DF907B6}" type="presParOf" srcId="{EA3ADED0-C9AD-4C17-98CE-D872DACD90E8}" destId="{3BFA7701-5D17-48E5-8EAF-0CE4B894FCD8}" srcOrd="7" destOrd="0" presId="urn:microsoft.com/office/officeart/2005/8/layout/cycle2"/>
    <dgm:cxn modelId="{46827EAB-B72B-42D7-AFD7-E30968E9F4C3}" type="presParOf" srcId="{3BFA7701-5D17-48E5-8EAF-0CE4B894FCD8}" destId="{2F68EEE9-28D4-49EC-A4B1-C191492E34F2}" srcOrd="0" destOrd="0" presId="urn:microsoft.com/office/officeart/2005/8/layout/cycle2"/>
    <dgm:cxn modelId="{9F3F7806-C569-417D-8EC1-52CA3866F5CB}" type="presParOf" srcId="{EA3ADED0-C9AD-4C17-98CE-D872DACD90E8}" destId="{4DD53E4A-81C3-4CAD-B31F-4C20BA5CFCD7}" srcOrd="8" destOrd="0" presId="urn:microsoft.com/office/officeart/2005/8/layout/cycle2"/>
    <dgm:cxn modelId="{30A9895D-4071-42A8-815E-0C83C1883982}" type="presParOf" srcId="{EA3ADED0-C9AD-4C17-98CE-D872DACD90E8}" destId="{670EC530-2BF9-418C-9EBE-CFD33FE15D7D}" srcOrd="9" destOrd="0" presId="urn:microsoft.com/office/officeart/2005/8/layout/cycle2"/>
    <dgm:cxn modelId="{687D3A8C-60B6-45BD-AF82-A0D5A13C4B1D}" type="presParOf" srcId="{670EC530-2BF9-418C-9EBE-CFD33FE15D7D}" destId="{75E8BE9C-270B-4810-939F-EB750969C5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890D5-4F42-4C33-B381-CD393B37A1FF}">
      <dsp:nvSpPr>
        <dsp:cNvPr id="0" name=""/>
        <dsp:cNvSpPr/>
      </dsp:nvSpPr>
      <dsp:spPr>
        <a:xfrm>
          <a:off x="1326909" y="69901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Step 1 </a:t>
          </a:r>
          <a:br>
            <a:rPr lang="en-US" sz="2100" kern="1200" dirty="0"/>
          </a:br>
          <a:r>
            <a:rPr lang="en-US" sz="2100" kern="1200" dirty="0"/>
            <a:t>Title</a:t>
          </a:r>
        </a:p>
      </dsp:txBody>
      <dsp:txXfrm>
        <a:off x="1486812" y="229804"/>
        <a:ext cx="772081" cy="772081"/>
      </dsp:txXfrm>
    </dsp:sp>
    <dsp:sp modelId="{973C755A-5077-47FB-BDC0-FF7A84FD3F26}">
      <dsp:nvSpPr>
        <dsp:cNvPr id="0" name=""/>
        <dsp:cNvSpPr/>
      </dsp:nvSpPr>
      <dsp:spPr>
        <a:xfrm rot="2160000">
          <a:off x="2384291" y="908619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2392607" y="956728"/>
        <a:ext cx="203191" cy="221108"/>
      </dsp:txXfrm>
    </dsp:sp>
    <dsp:sp modelId="{7C5A343C-E262-450D-959C-A644EA0CABBE}">
      <dsp:nvSpPr>
        <dsp:cNvPr id="0" name=""/>
        <dsp:cNvSpPr/>
      </dsp:nvSpPr>
      <dsp:spPr>
        <a:xfrm>
          <a:off x="2653352" y="1033618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Step 2</a:t>
          </a:r>
          <a:br>
            <a:rPr lang="en-US" sz="2100" kern="1200" dirty="0"/>
          </a:br>
          <a:r>
            <a:rPr lang="en-US" sz="2100" kern="1200" dirty="0"/>
            <a:t>Title</a:t>
          </a:r>
        </a:p>
      </dsp:txBody>
      <dsp:txXfrm>
        <a:off x="2813255" y="1193521"/>
        <a:ext cx="772081" cy="772081"/>
      </dsp:txXfrm>
    </dsp:sp>
    <dsp:sp modelId="{719BC63E-F731-4648-BC28-EDC25FC57AA9}">
      <dsp:nvSpPr>
        <dsp:cNvPr id="0" name=""/>
        <dsp:cNvSpPr/>
      </dsp:nvSpPr>
      <dsp:spPr>
        <a:xfrm rot="6480000">
          <a:off x="2803370" y="2167157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2860366" y="2199449"/>
        <a:ext cx="203191" cy="221108"/>
      </dsp:txXfrm>
    </dsp:sp>
    <dsp:sp modelId="{91CB6799-0928-4E01-9EDA-41B17BB04FAF}">
      <dsp:nvSpPr>
        <dsp:cNvPr id="0" name=""/>
        <dsp:cNvSpPr/>
      </dsp:nvSpPr>
      <dsp:spPr>
        <a:xfrm>
          <a:off x="2146696" y="2592946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Step 3</a:t>
          </a:r>
          <a:br>
            <a:rPr lang="en-US" sz="2100" kern="1200" dirty="0"/>
          </a:br>
          <a:r>
            <a:rPr lang="en-US" sz="2100" kern="1200" dirty="0"/>
            <a:t>Title</a:t>
          </a:r>
        </a:p>
      </dsp:txBody>
      <dsp:txXfrm>
        <a:off x="2306599" y="2752849"/>
        <a:ext cx="772081" cy="772081"/>
      </dsp:txXfrm>
    </dsp:sp>
    <dsp:sp modelId="{3701657F-6946-4A4C-877D-2A88A526B7E1}">
      <dsp:nvSpPr>
        <dsp:cNvPr id="0" name=""/>
        <dsp:cNvSpPr/>
      </dsp:nvSpPr>
      <dsp:spPr>
        <a:xfrm rot="10800000">
          <a:off x="1735931" y="2954634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1823013" y="3028336"/>
        <a:ext cx="203191" cy="221108"/>
      </dsp:txXfrm>
    </dsp:sp>
    <dsp:sp modelId="{28372633-A8CE-4898-AF86-305447452F30}">
      <dsp:nvSpPr>
        <dsp:cNvPr id="0" name=""/>
        <dsp:cNvSpPr/>
      </dsp:nvSpPr>
      <dsp:spPr>
        <a:xfrm>
          <a:off x="507121" y="2592946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Step 4</a:t>
          </a:r>
          <a:br>
            <a:rPr lang="en-US" sz="2100" kern="1200" dirty="0"/>
          </a:br>
          <a:r>
            <a:rPr lang="en-US" sz="2100" kern="1200" dirty="0"/>
            <a:t>Title</a:t>
          </a:r>
        </a:p>
      </dsp:txBody>
      <dsp:txXfrm>
        <a:off x="667024" y="2752849"/>
        <a:ext cx="772081" cy="772081"/>
      </dsp:txXfrm>
    </dsp:sp>
    <dsp:sp modelId="{3BFA7701-5D17-48E5-8EAF-0CE4B894FCD8}">
      <dsp:nvSpPr>
        <dsp:cNvPr id="0" name=""/>
        <dsp:cNvSpPr/>
      </dsp:nvSpPr>
      <dsp:spPr>
        <a:xfrm rot="15120000">
          <a:off x="657139" y="2182783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714135" y="2297895"/>
        <a:ext cx="203191" cy="221108"/>
      </dsp:txXfrm>
    </dsp:sp>
    <dsp:sp modelId="{4DD53E4A-81C3-4CAD-B31F-4C20BA5CFCD7}">
      <dsp:nvSpPr>
        <dsp:cNvPr id="0" name=""/>
        <dsp:cNvSpPr/>
      </dsp:nvSpPr>
      <dsp:spPr>
        <a:xfrm>
          <a:off x="465" y="1033618"/>
          <a:ext cx="1091887" cy="1091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Step 5</a:t>
          </a:r>
          <a:br>
            <a:rPr lang="en-US" sz="2100" kern="1200" dirty="0"/>
          </a:br>
          <a:r>
            <a:rPr lang="en-US" sz="2100" kern="1200" dirty="0"/>
            <a:t>Title</a:t>
          </a:r>
        </a:p>
      </dsp:txBody>
      <dsp:txXfrm>
        <a:off x="160368" y="1193521"/>
        <a:ext cx="772081" cy="772081"/>
      </dsp:txXfrm>
    </dsp:sp>
    <dsp:sp modelId="{670EC530-2BF9-418C-9EBE-CFD33FE15D7D}">
      <dsp:nvSpPr>
        <dsp:cNvPr id="0" name=""/>
        <dsp:cNvSpPr/>
      </dsp:nvSpPr>
      <dsp:spPr>
        <a:xfrm rot="19440000">
          <a:off x="1057848" y="918276"/>
          <a:ext cx="290273" cy="3685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066164" y="1017571"/>
        <a:ext cx="203191" cy="221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1/10/2024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1/10/2024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8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300163" y="0"/>
            <a:ext cx="4086225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3320" y="3019706"/>
            <a:ext cx="3937635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320" y="5381894"/>
            <a:ext cx="3937635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63">
                <a:solidFill>
                  <a:schemeClr val="bg1"/>
                </a:solidFill>
              </a:defRPr>
            </a:lvl1pPr>
            <a:lvl2pPr marL="371457" indent="0" algn="ctr">
              <a:buNone/>
              <a:defRPr sz="1625"/>
            </a:lvl2pPr>
            <a:lvl3pPr marL="742913" indent="0" algn="ctr">
              <a:buNone/>
              <a:defRPr sz="1463"/>
            </a:lvl3pPr>
            <a:lvl4pPr marL="1114370" indent="0" algn="ctr">
              <a:buNone/>
              <a:defRPr sz="1300"/>
            </a:lvl4pPr>
            <a:lvl5pPr marL="1485826" indent="0" algn="ctr">
              <a:buNone/>
              <a:defRPr sz="1300"/>
            </a:lvl5pPr>
            <a:lvl6pPr marL="1857282" indent="0" algn="ctr">
              <a:buNone/>
              <a:defRPr sz="1300"/>
            </a:lvl6pPr>
            <a:lvl7pPr marL="2228738" indent="0" algn="ctr">
              <a:buNone/>
              <a:defRPr sz="1300"/>
            </a:lvl7pPr>
            <a:lvl8pPr marL="2600195" indent="0" algn="ctr">
              <a:buNone/>
              <a:defRPr sz="1300"/>
            </a:lvl8pPr>
            <a:lvl9pPr marL="2971652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2057400"/>
            <a:ext cx="1211009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75544" y="2057400"/>
            <a:ext cx="1674373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9072" y="2057400"/>
            <a:ext cx="2667191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190507"/>
            <a:ext cx="1671638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190507"/>
            <a:ext cx="6284119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00163" y="2059146"/>
            <a:ext cx="5849753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19" y="2263920"/>
            <a:ext cx="5646420" cy="3143393"/>
          </a:xfrm>
        </p:spPr>
        <p:txBody>
          <a:bodyPr anchor="b"/>
          <a:lstStyle>
            <a:lvl1pPr>
              <a:defRPr sz="4875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3319" y="5381900"/>
            <a:ext cx="564642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950">
                <a:solidFill>
                  <a:schemeClr val="bg1"/>
                </a:solidFill>
              </a:defRPr>
            </a:lvl1pPr>
            <a:lvl2pPr marL="371457" indent="0">
              <a:buNone/>
              <a:defRPr sz="1625"/>
            </a:lvl2pPr>
            <a:lvl3pPr marL="742913" indent="0">
              <a:buNone/>
              <a:defRPr sz="1463"/>
            </a:lvl3pPr>
            <a:lvl4pPr marL="1114370" indent="0">
              <a:buNone/>
              <a:defRPr sz="1300"/>
            </a:lvl4pPr>
            <a:lvl5pPr marL="1485826" indent="0">
              <a:buNone/>
              <a:defRPr sz="1300"/>
            </a:lvl5pPr>
            <a:lvl6pPr marL="1857282" indent="0">
              <a:buNone/>
              <a:defRPr sz="1300"/>
            </a:lvl6pPr>
            <a:lvl7pPr marL="2228738" indent="0">
              <a:buNone/>
              <a:defRPr sz="1300"/>
            </a:lvl7pPr>
            <a:lvl8pPr marL="2600195" indent="0">
              <a:buNone/>
              <a:defRPr sz="1300"/>
            </a:lvl8pPr>
            <a:lvl9pPr marL="297165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2059146"/>
            <a:ext cx="1211009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39072" y="2059146"/>
            <a:ext cx="2667191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 userDrawn="1">
          <p15:clr>
            <a:srgbClr val="FDE53C"/>
          </p15:clr>
        </p15:guide>
        <p15:guide id="2" orient="horz" pos="1296" userDrawn="1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5383" y="1556281"/>
            <a:ext cx="3745705" cy="4620682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5" y="1556281"/>
            <a:ext cx="3745442" cy="4620682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5380" y="1554480"/>
            <a:ext cx="3744468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788" b="1"/>
            </a:lvl1pPr>
            <a:lvl2pPr marL="371457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70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8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2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5380" y="2434154"/>
            <a:ext cx="3744468" cy="3811271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554480"/>
            <a:ext cx="374570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788" b="1"/>
            </a:lvl1pPr>
            <a:lvl2pPr marL="371457" indent="0">
              <a:buNone/>
              <a:defRPr sz="1625" b="1"/>
            </a:lvl2pPr>
            <a:lvl3pPr marL="742913" indent="0">
              <a:buNone/>
              <a:defRPr sz="1463" b="1"/>
            </a:lvl3pPr>
            <a:lvl4pPr marL="1114370" indent="0">
              <a:buNone/>
              <a:defRPr sz="1300" b="1"/>
            </a:lvl4pPr>
            <a:lvl5pPr marL="1485826" indent="0">
              <a:buNone/>
              <a:defRPr sz="1300" b="1"/>
            </a:lvl5pPr>
            <a:lvl6pPr marL="1857282" indent="0">
              <a:buNone/>
              <a:defRPr sz="1300" b="1"/>
            </a:lvl6pPr>
            <a:lvl7pPr marL="2228738" indent="0">
              <a:buNone/>
              <a:defRPr sz="1300" b="1"/>
            </a:lvl7pPr>
            <a:lvl8pPr marL="2600195" indent="0">
              <a:buNone/>
              <a:defRPr sz="1300" b="1"/>
            </a:lvl8pPr>
            <a:lvl9pPr marL="2971652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434154"/>
            <a:ext cx="3745706" cy="3811271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480" y="919616"/>
            <a:ext cx="3376444" cy="2532888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83" y="915923"/>
            <a:ext cx="4238795" cy="5065776"/>
          </a:xfrm>
        </p:spPr>
        <p:txBody>
          <a:bodyPr/>
          <a:lstStyle>
            <a:lvl1pPr>
              <a:defRPr sz="1788"/>
            </a:lvl1pPr>
            <a:lvl2pPr>
              <a:defRPr sz="1463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480" y="3502152"/>
            <a:ext cx="3376444" cy="2479548"/>
          </a:xfrm>
        </p:spPr>
        <p:txBody>
          <a:bodyPr>
            <a:normAutofit/>
          </a:bodyPr>
          <a:lstStyle>
            <a:lvl1pPr marL="0" indent="0">
              <a:spcBef>
                <a:spcPts val="731"/>
              </a:spcBef>
              <a:buNone/>
              <a:defRPr sz="1463"/>
            </a:lvl1pPr>
            <a:lvl2pPr marL="371457" indent="0">
              <a:buNone/>
              <a:defRPr sz="1138"/>
            </a:lvl2pPr>
            <a:lvl3pPr marL="742913" indent="0">
              <a:buNone/>
              <a:defRPr sz="975"/>
            </a:lvl3pPr>
            <a:lvl4pPr marL="1114370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8" indent="0">
              <a:buNone/>
              <a:defRPr sz="813"/>
            </a:lvl7pPr>
            <a:lvl8pPr marL="2600195" indent="0">
              <a:buNone/>
              <a:defRPr sz="813"/>
            </a:lvl8pPr>
            <a:lvl9pPr marL="2971652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480" y="919616"/>
            <a:ext cx="3376444" cy="2532888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" y="915923"/>
            <a:ext cx="5384175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1788"/>
            </a:lvl1pPr>
            <a:lvl2pPr marL="371457" indent="0">
              <a:buNone/>
              <a:defRPr sz="2275"/>
            </a:lvl2pPr>
            <a:lvl3pPr marL="742913" indent="0">
              <a:buNone/>
              <a:defRPr sz="1950"/>
            </a:lvl3pPr>
            <a:lvl4pPr marL="1114370" indent="0">
              <a:buNone/>
              <a:defRPr sz="1625"/>
            </a:lvl4pPr>
            <a:lvl5pPr marL="1485826" indent="0">
              <a:buNone/>
              <a:defRPr sz="1625"/>
            </a:lvl5pPr>
            <a:lvl6pPr marL="1857282" indent="0">
              <a:buNone/>
              <a:defRPr sz="1625"/>
            </a:lvl6pPr>
            <a:lvl7pPr marL="2228738" indent="0">
              <a:buNone/>
              <a:defRPr sz="1625"/>
            </a:lvl7pPr>
            <a:lvl8pPr marL="2600195" indent="0">
              <a:buNone/>
              <a:defRPr sz="1625"/>
            </a:lvl8pPr>
            <a:lvl9pPr marL="2971652" indent="0">
              <a:buNone/>
              <a:defRPr sz="16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480" y="3502159"/>
            <a:ext cx="3376444" cy="2479547"/>
          </a:xfrm>
        </p:spPr>
        <p:txBody>
          <a:bodyPr>
            <a:normAutofit/>
          </a:bodyPr>
          <a:lstStyle>
            <a:lvl1pPr marL="0" indent="0">
              <a:spcBef>
                <a:spcPts val="731"/>
              </a:spcBef>
              <a:buNone/>
              <a:defRPr sz="1463"/>
            </a:lvl1pPr>
            <a:lvl2pPr marL="371457" indent="0">
              <a:buNone/>
              <a:defRPr sz="1138"/>
            </a:lvl2pPr>
            <a:lvl3pPr marL="742913" indent="0">
              <a:buNone/>
              <a:defRPr sz="975"/>
            </a:lvl3pPr>
            <a:lvl4pPr marL="1114370" indent="0">
              <a:buNone/>
              <a:defRPr sz="813"/>
            </a:lvl4pPr>
            <a:lvl5pPr marL="1485826" indent="0">
              <a:buNone/>
              <a:defRPr sz="813"/>
            </a:lvl5pPr>
            <a:lvl6pPr marL="1857282" indent="0">
              <a:buNone/>
              <a:defRPr sz="813"/>
            </a:lvl6pPr>
            <a:lvl7pPr marL="2228738" indent="0">
              <a:buNone/>
              <a:defRPr sz="813"/>
            </a:lvl7pPr>
            <a:lvl8pPr marL="2600195" indent="0">
              <a:buNone/>
              <a:defRPr sz="813"/>
            </a:lvl8pPr>
            <a:lvl9pPr marL="2971652" indent="0">
              <a:buNone/>
              <a:defRPr sz="8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218438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/>
          </a:p>
        </p:txBody>
      </p:sp>
      <p:sp>
        <p:nvSpPr>
          <p:cNvPr id="11" name="Rectangle 10"/>
          <p:cNvSpPr/>
          <p:nvPr/>
        </p:nvSpPr>
        <p:spPr>
          <a:xfrm>
            <a:off x="1307592" y="6629400"/>
            <a:ext cx="8598408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463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5647" y="276087"/>
            <a:ext cx="7614710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5647" y="1566001"/>
            <a:ext cx="761470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629400"/>
            <a:ext cx="33345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92" y="6629400"/>
            <a:ext cx="81303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0646" y="6629400"/>
            <a:ext cx="742971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4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742913" rtl="0" eaLnBrk="1" latinLnBrk="0" hangingPunct="1">
        <a:spcBef>
          <a:spcPct val="0"/>
        </a:spcBef>
        <a:buNone/>
        <a:defRPr sz="2763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70870" indent="-170870" algn="l" defTabSz="742913" rtl="0" eaLnBrk="1" latinLnBrk="0" hangingPunct="1">
        <a:lnSpc>
          <a:spcPct val="90000"/>
        </a:lnSpc>
        <a:spcBef>
          <a:spcPts val="894"/>
        </a:spcBef>
        <a:buFont typeface="Arial" panose="020B0604020202020204" pitchFamily="34" charset="0"/>
        <a:buChar char="•"/>
        <a:defRPr sz="1788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549755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735484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921213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106941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292668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478397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664125" indent="-126295" algn="l" defTabSz="742913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57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13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370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826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28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195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652" algn="l" defTabSz="742913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tiff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51344" y="168959"/>
            <a:ext cx="3937635" cy="3791418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dirty="0"/>
              <a:t>Removal of heavy metals from wastewater using </a:t>
            </a:r>
            <a:r>
              <a:rPr lang="en-GB" dirty="0"/>
              <a:t>synthetic </a:t>
            </a:r>
            <a:r>
              <a:rPr lang="en-GB" dirty="0" err="1"/>
              <a:t>Cryogels</a:t>
            </a:r>
            <a:br>
              <a:rPr lang="en-GB" b="1" dirty="0"/>
            </a:br>
            <a:r>
              <a:rPr lang="en-US" sz="2200" dirty="0"/>
              <a:t> </a:t>
            </a:r>
            <a:br>
              <a:rPr lang="en-US" sz="2200" dirty="0"/>
            </a:br>
            <a:r>
              <a:rPr lang="en-US" sz="2681" b="1" dirty="0">
                <a:solidFill>
                  <a:schemeClr val="tx2"/>
                </a:solidFill>
              </a:rPr>
              <a:t>Mohamed Farouq1, PhD; May Ismail2, MSc; </a:t>
            </a:r>
            <a:r>
              <a:rPr lang="en-US" sz="2681" b="1" dirty="0" err="1">
                <a:solidFill>
                  <a:schemeClr val="tx2"/>
                </a:solidFill>
              </a:rPr>
              <a:t>Zaky</a:t>
            </a:r>
            <a:r>
              <a:rPr lang="en-US" sz="2681" b="1" dirty="0">
                <a:solidFill>
                  <a:schemeClr val="tx2"/>
                </a:solidFill>
              </a:rPr>
              <a:t> Khalil, PhD</a:t>
            </a:r>
            <a:br>
              <a:rPr lang="en-US" sz="2681" b="1" dirty="0">
                <a:solidFill>
                  <a:schemeClr val="tx2"/>
                </a:solidFill>
              </a:rPr>
            </a:br>
            <a:r>
              <a:rPr lang="en-US" sz="1200" b="1" dirty="0">
                <a:solidFill>
                  <a:schemeClr val="tx2"/>
                </a:solidFill>
              </a:rPr>
              <a:t> </a:t>
            </a:r>
            <a:br>
              <a:rPr lang="en-US" sz="2681" b="1" dirty="0">
                <a:solidFill>
                  <a:schemeClr val="tx2"/>
                </a:solidFill>
              </a:rPr>
            </a:br>
            <a:r>
              <a:rPr lang="en-US" sz="1788" b="1" dirty="0">
                <a:solidFill>
                  <a:schemeClr val="tx2"/>
                </a:solidFill>
              </a:rPr>
              <a:t>Faculty of Science, Assiut Uni.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28E88AD-F75A-43AB-A7FE-E357AE23E2CD}"/>
              </a:ext>
            </a:extLst>
          </p:cNvPr>
          <p:cNvGrpSpPr/>
          <p:nvPr/>
        </p:nvGrpSpPr>
        <p:grpSpPr>
          <a:xfrm>
            <a:off x="214760" y="167183"/>
            <a:ext cx="875034" cy="991648"/>
            <a:chOff x="4600730" y="23043"/>
            <a:chExt cx="2421468" cy="271271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BF71C78-05F7-4C6D-AC27-FD271EC4C7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84378"/>
            <a:stretch/>
          </p:blipFill>
          <p:spPr>
            <a:xfrm>
              <a:off x="4600730" y="2337595"/>
              <a:ext cx="2421467" cy="398159"/>
            </a:xfrm>
            <a:prstGeom prst="rect">
              <a:avLst/>
            </a:prstGeom>
          </p:spPr>
        </p:pic>
        <p:pic>
          <p:nvPicPr>
            <p:cNvPr id="20" name="Picture 19" descr="A logo with a sun and buildings&#10;&#10;Description automatically generated">
              <a:extLst>
                <a:ext uri="{FF2B5EF4-FFF2-40B4-BE49-F238E27FC236}">
                  <a16:creationId xmlns:a16="http://schemas.microsoft.com/office/drawing/2014/main" id="{8A82E295-2806-4529-A70A-D243FCCDBB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298" t="14958" r="20941" b="26826"/>
            <a:stretch/>
          </p:blipFill>
          <p:spPr>
            <a:xfrm>
              <a:off x="4600731" y="23043"/>
              <a:ext cx="2421467" cy="2318374"/>
            </a:xfrm>
            <a:prstGeom prst="rect">
              <a:avLst/>
            </a:prstGeom>
          </p:spPr>
        </p:pic>
      </p:grpSp>
      <p:pic>
        <p:nvPicPr>
          <p:cNvPr id="21" name="Picture 20" descr="A logo of a group of people&#10;&#10;Description automatically generated">
            <a:extLst>
              <a:ext uri="{FF2B5EF4-FFF2-40B4-BE49-F238E27FC236}">
                <a16:creationId xmlns:a16="http://schemas.microsoft.com/office/drawing/2014/main" id="{14EB0527-B38A-4AB3-8D94-6BC91F946D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4" y="210758"/>
            <a:ext cx="815636" cy="815636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D6172F17-D5E6-42A4-AA3E-7B1058834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83" y="179540"/>
            <a:ext cx="544470" cy="791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986937-8C23-4118-AE7D-44E08F95B452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80000"/>
          </a:blip>
          <a:stretch>
            <a:fillRect/>
          </a:stretch>
        </p:blipFill>
        <p:spPr>
          <a:xfrm>
            <a:off x="1351345" y="4309110"/>
            <a:ext cx="3980974" cy="1380649"/>
          </a:xfrm>
          <a:prstGeom prst="rect">
            <a:avLst/>
          </a:prstGeom>
        </p:spPr>
      </p:pic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57C87B3-FEA0-4C3E-B49F-18CF8A30F949}"/>
              </a:ext>
            </a:extLst>
          </p:cNvPr>
          <p:cNvSpPr txBox="1">
            <a:spLocks/>
          </p:cNvSpPr>
          <p:nvPr/>
        </p:nvSpPr>
        <p:spPr>
          <a:xfrm>
            <a:off x="7902355" y="635598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39" name="Rectangle 1">
            <a:extLst>
              <a:ext uri="{FF2B5EF4-FFF2-40B4-BE49-F238E27FC236}">
                <a16:creationId xmlns:a16="http://schemas.microsoft.com/office/drawing/2014/main" id="{112CAC1A-B4DA-4DDC-BC00-FF59CF2AC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0997" y="1147902"/>
            <a:ext cx="4270998" cy="82514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58025" tIns="61893" rIns="58025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56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</a:t>
            </a:r>
            <a:r>
              <a:rPr lang="en-US" altLang="en-US" sz="1056" b="1" baseline="30000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altLang="en-US" sz="1056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International Conference for Development</a:t>
            </a:r>
            <a:r>
              <a:rPr lang="en-GB" altLang="en-US" sz="1056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056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Environment in the Arab World (ICDEAW-12)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3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94" dirty="0">
                <a:solidFill>
                  <a:srgbClr val="0F243E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“Sustainable Development and Confronting Environmental &amp; Climate Changes...... Challenges and Solutions“   </a:t>
            </a:r>
            <a:r>
              <a:rPr lang="en-US" altLang="en-US" sz="894" dirty="0">
                <a:solidFill>
                  <a:srgbClr val="0F243E"/>
                </a:solidFill>
                <a:latin typeface="Arial Rounded MT Bold" panose="020F0704030504030204" pitchFamily="34" charset="0"/>
                <a:cs typeface="Traditional Arabic" panose="02020603050405020304" pitchFamily="18" charset="-78"/>
              </a:rPr>
              <a:t>25-27 February 2024 – Assiut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731" dirty="0">
              <a:latin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5012014-3A70-438F-A688-EA648ED64F3D}"/>
              </a:ext>
            </a:extLst>
          </p:cNvPr>
          <p:cNvSpPr txBox="1"/>
          <p:nvPr/>
        </p:nvSpPr>
        <p:spPr>
          <a:xfrm>
            <a:off x="1256452" y="5720018"/>
            <a:ext cx="41740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Assiut University Bulletin For Environmental Researches  Print ISSN 2735-5160, Online ISSN 2735-5179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4F0C585-6A6E-4F84-931A-9C7FABEDF4E2}"/>
              </a:ext>
            </a:extLst>
          </p:cNvPr>
          <p:cNvGrpSpPr/>
          <p:nvPr/>
        </p:nvGrpSpPr>
        <p:grpSpPr>
          <a:xfrm>
            <a:off x="187751" y="1237391"/>
            <a:ext cx="1007007" cy="738478"/>
            <a:chOff x="208304" y="1150892"/>
            <a:chExt cx="1007007" cy="738478"/>
          </a:xfrm>
        </p:grpSpPr>
        <p:pic>
          <p:nvPicPr>
            <p:cNvPr id="45" name="Picture 44" descr="A logo of a foot print&#10;&#10;Description automatically generated">
              <a:extLst>
                <a:ext uri="{FF2B5EF4-FFF2-40B4-BE49-F238E27FC236}">
                  <a16:creationId xmlns:a16="http://schemas.microsoft.com/office/drawing/2014/main" id="{E1E68297-BDA2-4EB4-8B1B-4B0C0615F0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264" r="21420"/>
            <a:stretch/>
          </p:blipFill>
          <p:spPr>
            <a:xfrm>
              <a:off x="254556" y="1366072"/>
              <a:ext cx="468709" cy="523298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FA21555-C7B8-45CD-8190-144CA1A19021}"/>
                </a:ext>
              </a:extLst>
            </p:cNvPr>
            <p:cNvSpPr txBox="1"/>
            <p:nvPr/>
          </p:nvSpPr>
          <p:spPr>
            <a:xfrm>
              <a:off x="208304" y="1150892"/>
              <a:ext cx="10070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b="1" i="1" dirty="0"/>
                <a:t>Reduce your 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3D424EA-B9F4-4BF3-8FA2-ADBF9C6F7B39}"/>
                </a:ext>
              </a:extLst>
            </p:cNvPr>
            <p:cNvSpPr txBox="1"/>
            <p:nvPr/>
          </p:nvSpPr>
          <p:spPr>
            <a:xfrm>
              <a:off x="512079" y="1382404"/>
              <a:ext cx="66285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i="1" dirty="0">
                  <a:solidFill>
                    <a:srgbClr val="009900"/>
                  </a:solidFill>
                </a:rPr>
                <a:t>&amp; go</a:t>
              </a:r>
            </a:p>
            <a:p>
              <a:pPr algn="r"/>
              <a:r>
                <a:rPr lang="en-GB" sz="200" b="1" i="1" dirty="0">
                  <a:solidFill>
                    <a:srgbClr val="009900"/>
                  </a:solidFill>
                </a:rPr>
                <a:t> </a:t>
              </a:r>
            </a:p>
            <a:p>
              <a:pPr algn="r"/>
              <a:r>
                <a:rPr lang="en-GB" sz="1200" b="1" i="1" dirty="0">
                  <a:solidFill>
                    <a:srgbClr val="009900"/>
                  </a:solidFill>
                </a:rPr>
                <a:t> green</a:t>
              </a:r>
            </a:p>
          </p:txBody>
        </p:sp>
      </p:grpSp>
      <p:pic>
        <p:nvPicPr>
          <p:cNvPr id="49" name="Picture 4">
            <a:extLst>
              <a:ext uri="{FF2B5EF4-FFF2-40B4-BE49-F238E27FC236}">
                <a16:creationId xmlns:a16="http://schemas.microsoft.com/office/drawing/2014/main" id="{AB9EE4E9-83B2-47AF-8523-CD5C9C79D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2194" y="207459"/>
            <a:ext cx="544470" cy="791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6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384" y="1452893"/>
            <a:ext cx="4130952" cy="45288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F8A644E1-B464-46FB-BF5D-FDCD27E4C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10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F6EF6067-5E5E-4307-A094-2DA907CE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58626F50-CE4C-49C0-A376-55A52292BAE5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A4695C0-8A6D-4D3E-A891-3DD79EDBB669}"/>
              </a:ext>
            </a:extLst>
          </p:cNvPr>
          <p:cNvSpPr txBox="1">
            <a:spLocks/>
          </p:cNvSpPr>
          <p:nvPr/>
        </p:nvSpPr>
        <p:spPr>
          <a:xfrm>
            <a:off x="699518" y="926763"/>
            <a:ext cx="7614709" cy="5189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742913" rtl="0" eaLnBrk="1" latinLnBrk="0" hangingPunct="1">
              <a:spcBef>
                <a:spcPct val="0"/>
              </a:spcBef>
              <a:buNone/>
              <a:defRPr sz="2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3. Title Layout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416C647-CE62-4251-A731-6F03BFC7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480" y="1445746"/>
            <a:ext cx="3331136" cy="2006757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19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11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31F1612-E4BD-4DFF-8CAE-996473C81AB3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E14F4DC-842B-4638-AB3B-E8347BB1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18" y="926763"/>
            <a:ext cx="7614709" cy="518984"/>
          </a:xfrm>
        </p:spPr>
        <p:txBody>
          <a:bodyPr anchor="b">
            <a:normAutofit/>
          </a:bodyPr>
          <a:lstStyle/>
          <a:p>
            <a:r>
              <a:rPr lang="en-US" b="1" dirty="0"/>
              <a:t>4. Title Layout</a:t>
            </a:r>
          </a:p>
        </p:txBody>
      </p:sp>
    </p:spTree>
    <p:extLst>
      <p:ext uri="{BB962C8B-B14F-4D97-AF65-F5344CB8AC3E}">
        <p14:creationId xmlns:p14="http://schemas.microsoft.com/office/powerpoint/2010/main" val="133229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12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31F1612-E4BD-4DFF-8CAE-996473C81AB3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E14F4DC-842B-4638-AB3B-E8347BB1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18" y="926763"/>
            <a:ext cx="7614709" cy="518984"/>
          </a:xfrm>
        </p:spPr>
        <p:txBody>
          <a:bodyPr anchor="b">
            <a:normAutofit/>
          </a:bodyPr>
          <a:lstStyle/>
          <a:p>
            <a:r>
              <a:rPr lang="en-US" b="1" dirty="0"/>
              <a:t>5. Title Layout</a:t>
            </a:r>
          </a:p>
        </p:txBody>
      </p:sp>
    </p:spTree>
    <p:extLst>
      <p:ext uri="{BB962C8B-B14F-4D97-AF65-F5344CB8AC3E}">
        <p14:creationId xmlns:p14="http://schemas.microsoft.com/office/powerpoint/2010/main" val="239328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A1E38186-3193-456E-8D92-935F29A8E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13</a:t>
            </a:fld>
            <a:endParaRPr lang="en-US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7DC4EDBC-2587-4FBA-AF54-21DDA7395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31F1612-E4BD-4DFF-8CAE-996473C81AB3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E14F4DC-842B-4638-AB3B-E8347BB1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18" y="926763"/>
            <a:ext cx="7614709" cy="518984"/>
          </a:xfrm>
        </p:spPr>
        <p:txBody>
          <a:bodyPr anchor="b">
            <a:normAutofit/>
          </a:bodyPr>
          <a:lstStyle/>
          <a:p>
            <a:r>
              <a:rPr lang="en-US" b="1" dirty="0"/>
              <a:t>6. Title Layout</a:t>
            </a:r>
          </a:p>
        </p:txBody>
      </p:sp>
    </p:spTree>
    <p:extLst>
      <p:ext uri="{BB962C8B-B14F-4D97-AF65-F5344CB8AC3E}">
        <p14:creationId xmlns:p14="http://schemas.microsoft.com/office/powerpoint/2010/main" val="2392584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FF45C6F-F10C-4627-9380-D195A3AD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14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F0C5E97-5490-47C2-A597-EF789052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1803795-032C-4FF4-B332-99A14307F8E5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18" name="Title 4">
            <a:extLst>
              <a:ext uri="{FF2B5EF4-FFF2-40B4-BE49-F238E27FC236}">
                <a16:creationId xmlns:a16="http://schemas.microsoft.com/office/drawing/2014/main" id="{E0E942FB-2BC1-4613-9E09-14D386207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911" y="1056581"/>
            <a:ext cx="8239126" cy="370558"/>
          </a:xfrm>
        </p:spPr>
        <p:txBody>
          <a:bodyPr>
            <a:noAutofit/>
          </a:bodyPr>
          <a:lstStyle/>
          <a:p>
            <a:r>
              <a:rPr lang="en-GB" b="1" dirty="0"/>
              <a:t>Conclusions 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97AB1FFF-5059-40B7-9529-657916BEF6EC}"/>
              </a:ext>
            </a:extLst>
          </p:cNvPr>
          <p:cNvSpPr txBox="1">
            <a:spLocks/>
          </p:cNvSpPr>
          <p:nvPr/>
        </p:nvSpPr>
        <p:spPr>
          <a:xfrm>
            <a:off x="393012" y="1572615"/>
            <a:ext cx="8948695" cy="3884909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Clr>
                <a:schemeClr val="accent1"/>
              </a:buClr>
            </a:pPr>
            <a:r>
              <a:rPr lang="de-DE" sz="1800" dirty="0"/>
              <a:t>This study aimed to / at ……	</a:t>
            </a:r>
          </a:p>
          <a:p>
            <a:pPr lvl="2">
              <a:buClr>
                <a:schemeClr val="accent1"/>
              </a:buClr>
            </a:pPr>
            <a:r>
              <a:rPr lang="de-DE" sz="1800" dirty="0"/>
              <a:t>Results show ……</a:t>
            </a:r>
          </a:p>
          <a:p>
            <a:pPr lvl="2">
              <a:buClr>
                <a:schemeClr val="accent1"/>
              </a:buClr>
            </a:pPr>
            <a:r>
              <a:rPr lang="de-DE" sz="1800" dirty="0"/>
              <a:t>Based on / Using …. author/we (was/were) able to …..</a:t>
            </a:r>
          </a:p>
          <a:p>
            <a:pPr lvl="3"/>
            <a:r>
              <a:rPr lang="en-GB" sz="1800" dirty="0"/>
              <a:t>Bulleted list level two text</a:t>
            </a:r>
            <a:endParaRPr lang="de-DE" sz="1800" dirty="0"/>
          </a:p>
          <a:p>
            <a:pPr lvl="4"/>
            <a:r>
              <a:rPr lang="de-DE" sz="1800" dirty="0"/>
              <a:t>Bulleted list level three</a:t>
            </a:r>
          </a:p>
          <a:p>
            <a:pPr marL="479425" lvl="4" indent="0">
              <a:buFont typeface="Arial" panose="020B0604020202020204" pitchFamily="34" charset="0"/>
              <a:buNone/>
            </a:pPr>
            <a:endParaRPr lang="de-DE" sz="1800" dirty="0"/>
          </a:p>
          <a:p>
            <a:pPr lvl="2">
              <a:buClr>
                <a:schemeClr val="accent1"/>
              </a:buClr>
            </a:pPr>
            <a:r>
              <a:rPr lang="de-DE" sz="1800" dirty="0"/>
              <a:t>Our study / helps to better understand… / resolves... / adds... / …  (detail briefly the implications / usefulness / clealry define the impact of your work / clear take-home message)</a:t>
            </a:r>
            <a:br>
              <a:rPr lang="de-DE" sz="1800" dirty="0"/>
            </a:br>
            <a:br>
              <a:rPr lang="de-DE" sz="1800" dirty="0"/>
            </a:br>
            <a:r>
              <a:rPr lang="de-DE" sz="1800" dirty="0"/>
              <a:t>PLEASE KEEP IT SHORT !</a:t>
            </a:r>
            <a:endParaRPr lang="ar-EG" sz="1800" dirty="0"/>
          </a:p>
          <a:p>
            <a:pPr lvl="2">
              <a:buClr>
                <a:schemeClr val="accent1"/>
              </a:buClr>
            </a:pPr>
            <a:endParaRPr lang="ar-EG" sz="1800" dirty="0"/>
          </a:p>
          <a:p>
            <a:pPr marL="423460" lvl="2" indent="0">
              <a:buClr>
                <a:schemeClr val="accent1"/>
              </a:buClr>
              <a:buNone/>
            </a:pPr>
            <a:r>
              <a:rPr lang="en-GB" sz="1800" dirty="0"/>
              <a:t>   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44566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CFF45C6F-F10C-4627-9380-D195A3AD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15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F0C5E97-5490-47C2-A597-EF789052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21803795-032C-4FF4-B332-99A14307F8E5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id="{0EB6E0E8-BE2B-4F0F-B3D6-8EED99105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109" y="2528978"/>
            <a:ext cx="5861689" cy="349807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Thank you!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6A562C9-A5E2-40B7-9126-7C1EF5EB49F8}"/>
              </a:ext>
            </a:extLst>
          </p:cNvPr>
          <p:cNvSpPr txBox="1">
            <a:spLocks/>
          </p:cNvSpPr>
          <p:nvPr/>
        </p:nvSpPr>
        <p:spPr>
          <a:xfrm>
            <a:off x="976752" y="2945372"/>
            <a:ext cx="7963940" cy="230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894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First Name Last Name of Presenting Author =&gt; only your name</a:t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……….@......... =&gt; only your email address</a:t>
            </a:r>
            <a:br>
              <a:rPr lang="en-US" sz="20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en-US" sz="16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=&gt; Please keep this slide on display to allow interested colleagues to note your email address</a:t>
            </a:r>
            <a:r>
              <a:rPr lang="ar-EG" sz="20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000" dirty="0">
                <a:solidFill>
                  <a:schemeClr val="accent4">
                    <a:lumMod val="50000"/>
                  </a:schemeClr>
                </a:solidFill>
              </a:rPr>
              <a:t>for communication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… </a:t>
            </a:r>
          </a:p>
          <a:p>
            <a:pPr algn="l"/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  <a:p>
            <a:pPr algn="l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You will have 5 minutes for Questions &amp; Answers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3701AF12-1639-45AC-923A-14299CCC4294}"/>
              </a:ext>
            </a:extLst>
          </p:cNvPr>
          <p:cNvSpPr txBox="1">
            <a:spLocks/>
          </p:cNvSpPr>
          <p:nvPr/>
        </p:nvSpPr>
        <p:spPr>
          <a:xfrm>
            <a:off x="1038537" y="5316441"/>
            <a:ext cx="7902155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Sponsors / Partners: ……………………………….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=&gt; Insert names of sponsors or partners. You also can mention names of colleagues who helped you (please do not insert logos). If not, please delete this section!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B080060D-3D5F-425B-93CD-A7B1B2FF3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92" y="521924"/>
            <a:ext cx="7902155" cy="132438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58025" tIns="61893" rIns="58025" bIns="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</a:t>
            </a:r>
            <a:r>
              <a:rPr lang="en-US" altLang="en-US" b="1" baseline="30000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altLang="en-US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International Conference for Development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0F243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Environment in the Arab World </a:t>
            </a:r>
            <a:r>
              <a:rPr lang="en-US" altLang="en-US" dirty="0">
                <a:solidFill>
                  <a:srgbClr val="0F243E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“Sustainable Development and Confronting Environmental </a:t>
            </a:r>
            <a:r>
              <a:rPr lang="en-US" altLang="en-US" dirty="0">
                <a:solidFill>
                  <a:srgbClr val="0F243E"/>
                </a:solidFill>
                <a:latin typeface="Arial Rounded MT Bold" panose="020F0704030504030204" pitchFamily="34" charset="0"/>
                <a:cs typeface="Traditional Arabic" panose="02020603050405020304" pitchFamily="18" charset="-78"/>
              </a:rPr>
              <a:t>&amp; Climate Changes....Challenges and Solutions“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00" dirty="0">
                <a:solidFill>
                  <a:srgbClr val="0F243E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</a:t>
            </a:r>
            <a:r>
              <a:rPr lang="en-US" altLang="en-US" sz="1100" dirty="0">
                <a:solidFill>
                  <a:srgbClr val="0F243E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F243E"/>
                </a:solidFill>
                <a:latin typeface="Arial Rounded MT Bold" panose="020F0704030504030204" pitchFamily="34" charset="0"/>
                <a:cs typeface="Traditional Arabic" panose="02020603050405020304" pitchFamily="18" charset="-78"/>
              </a:rPr>
              <a:t>25-27 February 2024 – Assiut</a:t>
            </a:r>
            <a:endParaRPr lang="en-US" altLang="en-US" dirty="0">
              <a:solidFill>
                <a:srgbClr val="0F243E"/>
              </a:solidFill>
              <a:latin typeface="Arial Rounded MT Bold" panose="020F070403050403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23" name="Picture 22" descr="A logo with a sun and buildings&#10;&#10;Description automatically generated">
            <a:extLst>
              <a:ext uri="{FF2B5EF4-FFF2-40B4-BE49-F238E27FC236}">
                <a16:creationId xmlns:a16="http://schemas.microsoft.com/office/drawing/2014/main" id="{FE5BD5C3-A505-455B-965C-6D40731D360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8" t="14958" r="20941" b="26826"/>
          <a:stretch/>
        </p:blipFill>
        <p:spPr>
          <a:xfrm>
            <a:off x="8220328" y="501194"/>
            <a:ext cx="1367412" cy="132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5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Title</a:t>
            </a:r>
            <a:r>
              <a:rPr lang="fr-FR" dirty="0"/>
              <a:t> and Content Layout </a:t>
            </a:r>
            <a:r>
              <a:rPr lang="fr-FR" dirty="0" err="1"/>
              <a:t>with</a:t>
            </a:r>
            <a:r>
              <a:rPr lang="fr-FR" dirty="0"/>
              <a:t>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Add your first bullet point here</a:t>
            </a:r>
          </a:p>
          <a:p>
            <a:r>
              <a:rPr lang="en-US" sz="2000" dirty="0"/>
              <a:t>Add your second bullet point here</a:t>
            </a:r>
          </a:p>
          <a:p>
            <a:r>
              <a:rPr lang="en-US" sz="2000" dirty="0"/>
              <a:t>Add your third bullet point here</a:t>
            </a:r>
          </a:p>
          <a:p>
            <a:r>
              <a:rPr lang="en-US" sz="2000" dirty="0"/>
              <a:t>Add your fourth bullet point here</a:t>
            </a:r>
          </a:p>
          <a:p>
            <a:r>
              <a:rPr lang="en-US" sz="2000" dirty="0"/>
              <a:t>Add your fifth bullet point here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114B4B4-13A7-4B45-8202-E93DF7BC2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2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CC194A28-7BD1-44B5-9488-C1E895E66A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773EA83-03CC-4F92-BACE-798540D2C720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7" name="Content Placeholder 8" descr="Clustered column chart representing&#10;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913464"/>
              </p:ext>
            </p:extLst>
          </p:nvPr>
        </p:nvGraphicFramePr>
        <p:xfrm>
          <a:off x="1145381" y="1914727"/>
          <a:ext cx="7615238" cy="375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2C2F88AC-80F8-4726-8AD6-7E915AF0D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3</a:t>
            </a:fld>
            <a:endParaRPr lang="en-US"/>
          </a:p>
        </p:txBody>
      </p:sp>
      <p:sp>
        <p:nvSpPr>
          <p:cNvPr id="14" name="Date Placeholder 5">
            <a:extLst>
              <a:ext uri="{FF2B5EF4-FFF2-40B4-BE49-F238E27FC236}">
                <a16:creationId xmlns:a16="http://schemas.microsoft.com/office/drawing/2014/main" id="{A07C8C3A-DF2A-4CAB-9F02-52BBC8825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E1313EFF-E00B-465E-B36A-B9D234E16447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</p:spTree>
    <p:extLst>
      <p:ext uri="{BB962C8B-B14F-4D97-AF65-F5344CB8AC3E}">
        <p14:creationId xmlns:p14="http://schemas.microsoft.com/office/powerpoint/2010/main" val="263269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8" name="Content Placeholder 9" descr="Basic cycle diagram with a continuing sequence of stages, tasks, or events in a circular flow. Emphasizes the stages or steps rather than the connecting arrows or flow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29675503"/>
              </p:ext>
            </p:extLst>
          </p:nvPr>
        </p:nvGraphicFramePr>
        <p:xfrm>
          <a:off x="5014914" y="1906986"/>
          <a:ext cx="3745706" cy="375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364088FD-B586-46B5-9073-6BBD65AB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4</a:t>
            </a:fld>
            <a:endParaRPr lang="en-US"/>
          </a:p>
        </p:txBody>
      </p:sp>
      <p:sp>
        <p:nvSpPr>
          <p:cNvPr id="15" name="Date Placeholder 5">
            <a:extLst>
              <a:ext uri="{FF2B5EF4-FFF2-40B4-BE49-F238E27FC236}">
                <a16:creationId xmlns:a16="http://schemas.microsoft.com/office/drawing/2014/main" id="{37C6DBCA-FE32-402B-B6BE-35B01CBF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84EB82FE-2016-499F-8C5E-E3E5582F22E5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</p:spTree>
    <p:extLst>
      <p:ext uri="{BB962C8B-B14F-4D97-AF65-F5344CB8AC3E}">
        <p14:creationId xmlns:p14="http://schemas.microsoft.com/office/powerpoint/2010/main" val="12907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721988"/>
              </p:ext>
            </p:extLst>
          </p:nvPr>
        </p:nvGraphicFramePr>
        <p:xfrm>
          <a:off x="5014914" y="1906985"/>
          <a:ext cx="3745707" cy="16841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48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042">
                <a:tc>
                  <a:txBody>
                    <a:bodyPr/>
                    <a:lstStyle/>
                    <a:p>
                      <a:r>
                        <a:rPr lang="en-US" sz="1500" dirty="0"/>
                        <a:t>Class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Group A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Group B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en-US" sz="1500" dirty="0"/>
                        <a:t>Class 1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82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95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en-US" sz="1500" dirty="0"/>
                        <a:t>Class 2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76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88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42">
                <a:tc>
                  <a:txBody>
                    <a:bodyPr/>
                    <a:lstStyle/>
                    <a:p>
                      <a:r>
                        <a:rPr lang="en-US" sz="1500" dirty="0"/>
                        <a:t>Class 3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84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90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C1E27152-A72F-49A4-92A9-7DF9DB5F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5</a:t>
            </a:fld>
            <a:endParaRPr lang="en-US"/>
          </a:p>
        </p:txBody>
      </p:sp>
      <p:sp>
        <p:nvSpPr>
          <p:cNvPr id="15" name="Date Placeholder 5">
            <a:extLst>
              <a:ext uri="{FF2B5EF4-FFF2-40B4-BE49-F238E27FC236}">
                <a16:creationId xmlns:a16="http://schemas.microsoft.com/office/drawing/2014/main" id="{34373C64-0F93-4F5F-AB99-52158826F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9FF657AC-9AAC-48E0-BB1F-4B41BC63DD9B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</p:spTree>
    <p:extLst>
      <p:ext uri="{BB962C8B-B14F-4D97-AF65-F5344CB8AC3E}">
        <p14:creationId xmlns:p14="http://schemas.microsoft.com/office/powerpoint/2010/main" val="40155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19" y="2482371"/>
            <a:ext cx="5646420" cy="2554007"/>
          </a:xfrm>
        </p:spPr>
        <p:txBody>
          <a:bodyPr anchor="b">
            <a:normAutofit/>
          </a:bodyPr>
          <a:lstStyle/>
          <a:p>
            <a:r>
              <a:rPr lang="en-US" dirty="0"/>
              <a:t>Title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1423319" y="5015729"/>
            <a:ext cx="5646420" cy="365237"/>
          </a:xfrm>
        </p:spPr>
        <p:txBody>
          <a:bodyPr>
            <a:normAutofit/>
          </a:bodyPr>
          <a:lstStyle/>
          <a:p>
            <a:pPr>
              <a:spcAft>
                <a:spcPts val="488"/>
              </a:spcAft>
            </a:pPr>
            <a:r>
              <a:rPr lang="en-US" dirty="0"/>
              <a:t>Subtitle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776C62B3-6CD3-42C3-890F-076E933EBB13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0">
            <a:extLst>
              <a:ext uri="{FF2B5EF4-FFF2-40B4-BE49-F238E27FC236}">
                <a16:creationId xmlns:a16="http://schemas.microsoft.com/office/drawing/2014/main" id="{5B64192F-138D-4707-8D9A-05D6DCA4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3715"/>
            <a:ext cx="9905999" cy="514187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Background / Opening / Motivation/ Goals …etc. 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52BC954-C86B-4045-815F-BB004541431E}"/>
              </a:ext>
            </a:extLst>
          </p:cNvPr>
          <p:cNvSpPr txBox="1">
            <a:spLocks/>
          </p:cNvSpPr>
          <p:nvPr/>
        </p:nvSpPr>
        <p:spPr>
          <a:xfrm>
            <a:off x="605482" y="915522"/>
            <a:ext cx="8835081" cy="5624106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You have exactly 15 min to present your paper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Don’t include too many slides. Keep it simple and short (max. 15-20 slides)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Start with the background information / motivation and/or rational of why doing your research / goals / etc. (using bullets / no text)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Attract the audience with a convincing motivation / open questions / the problem 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Don’t include text… (make it less wordy and more visual) ….Explain orally your findings… Please don’t read from the screen!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Always click on “insert” to insert figures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Don’t use many colours and animations… Only if really needed!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Don’t change this template please and use the fonts / sizes displayed on the next slide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Looking forward to listening to your paper &amp; seeing you in the conference in AU!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3B209259-2C8B-4878-9B33-5ABCF1CF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7</a:t>
            </a:fld>
            <a:endParaRPr lang="en-US"/>
          </a:p>
        </p:txBody>
      </p:sp>
      <p:sp>
        <p:nvSpPr>
          <p:cNvPr id="22" name="Date Placeholder 5">
            <a:extLst>
              <a:ext uri="{FF2B5EF4-FFF2-40B4-BE49-F238E27FC236}">
                <a16:creationId xmlns:a16="http://schemas.microsoft.com/office/drawing/2014/main" id="{AE2654AA-BC8E-45DD-BF29-41723A3CD4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74B1255C-0552-40B7-9294-B2CA3F59AFF7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7" name="Smiley Face 6">
            <a:extLst>
              <a:ext uri="{FF2B5EF4-FFF2-40B4-BE49-F238E27FC236}">
                <a16:creationId xmlns:a16="http://schemas.microsoft.com/office/drawing/2014/main" id="{9712D736-F4E9-451A-9C16-C64CFA9BD9D9}"/>
              </a:ext>
            </a:extLst>
          </p:cNvPr>
          <p:cNvSpPr>
            <a:spLocks noChangeAspect="1"/>
          </p:cNvSpPr>
          <p:nvPr/>
        </p:nvSpPr>
        <p:spPr>
          <a:xfrm>
            <a:off x="9126220" y="6080107"/>
            <a:ext cx="351111" cy="3600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51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18" y="926763"/>
            <a:ext cx="7614709" cy="518984"/>
          </a:xfrm>
        </p:spPr>
        <p:txBody>
          <a:bodyPr anchor="b">
            <a:normAutofit/>
          </a:bodyPr>
          <a:lstStyle/>
          <a:p>
            <a:r>
              <a:rPr lang="en-US" b="1" dirty="0"/>
              <a:t>1. Title Layout</a:t>
            </a:r>
          </a:p>
        </p:txBody>
      </p:sp>
      <p:sp>
        <p:nvSpPr>
          <p:cNvPr id="27" name="Slide Number Placeholder 4">
            <a:extLst>
              <a:ext uri="{FF2B5EF4-FFF2-40B4-BE49-F238E27FC236}">
                <a16:creationId xmlns:a16="http://schemas.microsoft.com/office/drawing/2014/main" id="{8E96F698-F234-42B7-BC1D-6DC07EC79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8</a:t>
            </a:fld>
            <a:endParaRPr lang="en-US"/>
          </a:p>
        </p:txBody>
      </p:sp>
      <p:sp>
        <p:nvSpPr>
          <p:cNvPr id="28" name="Date Placeholder 5">
            <a:extLst>
              <a:ext uri="{FF2B5EF4-FFF2-40B4-BE49-F238E27FC236}">
                <a16:creationId xmlns:a16="http://schemas.microsoft.com/office/drawing/2014/main" id="{72EC71AC-D913-43CC-81BE-A24A05F7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29" name="Text Placeholder 6">
            <a:extLst>
              <a:ext uri="{FF2B5EF4-FFF2-40B4-BE49-F238E27FC236}">
                <a16:creationId xmlns:a16="http://schemas.microsoft.com/office/drawing/2014/main" id="{FBE73404-1BFA-4110-953C-3F8E42A414FB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0120A9EC-BA82-4843-82A5-24E4E4BF6CA9}"/>
              </a:ext>
            </a:extLst>
          </p:cNvPr>
          <p:cNvSpPr txBox="1">
            <a:spLocks/>
          </p:cNvSpPr>
          <p:nvPr/>
        </p:nvSpPr>
        <p:spPr>
          <a:xfrm>
            <a:off x="699517" y="1634403"/>
            <a:ext cx="8493909" cy="4252912"/>
          </a:xfrm>
          <a:prstGeom prst="rect">
            <a:avLst/>
          </a:prstGeom>
        </p:spPr>
        <p:txBody>
          <a:bodyPr/>
          <a:lstStyle>
            <a:lvl1pPr marL="170870" indent="-170870" algn="l" defTabSz="742913" rtl="0" eaLnBrk="1" latinLnBrk="0" hangingPunct="1">
              <a:lnSpc>
                <a:spcPct val="90000"/>
              </a:lnSpc>
              <a:spcBef>
                <a:spcPts val="894"/>
              </a:spcBef>
              <a:buFont typeface="Arial" panose="020B0604020202020204" pitchFamily="34" charset="0"/>
              <a:buChar char="•"/>
              <a:defRPr sz="1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59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975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35484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1213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6941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2668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78397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64125" indent="-126295" algn="l" defTabSz="742913" rtl="0" eaLnBrk="1" latinLnBrk="0" hangingPunct="1">
              <a:lnSpc>
                <a:spcPct val="90000"/>
              </a:lnSpc>
              <a:spcBef>
                <a:spcPts val="32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1800" b="1" dirty="0"/>
              <a:t>Heading /Corbel Bold 18pt/ </a:t>
            </a:r>
            <a:r>
              <a:rPr lang="en-GB" sz="1800" b="1" dirty="0"/>
              <a:t>Charcoal</a:t>
            </a:r>
            <a:endParaRPr lang="de-DE" sz="1800" b="1" dirty="0"/>
          </a:p>
          <a:p>
            <a:pPr marL="0" indent="0">
              <a:buNone/>
            </a:pPr>
            <a:r>
              <a:rPr lang="en-GB" sz="2000" dirty="0"/>
              <a:t>Paragraph text /</a:t>
            </a:r>
            <a:r>
              <a:rPr lang="de-DE" sz="2000" dirty="0"/>
              <a:t> Corbel</a:t>
            </a:r>
            <a:r>
              <a:rPr lang="en-GB" sz="2000" dirty="0"/>
              <a:t> 18pt/Charcoal</a:t>
            </a:r>
            <a:r>
              <a:rPr lang="de-DE" sz="2000" dirty="0"/>
              <a:t>	</a:t>
            </a:r>
          </a:p>
          <a:p>
            <a:pPr lvl="2">
              <a:buClr>
                <a:schemeClr val="accent1"/>
              </a:buClr>
            </a:pPr>
            <a:r>
              <a:rPr lang="de-DE" sz="1800" dirty="0"/>
              <a:t>Bulleted text / Corbel 18pt/Charcoal. Bullets Olive Green/ </a:t>
            </a:r>
            <a:r>
              <a:rPr lang="en-US" altLang="en-US" sz="1800" dirty="0"/>
              <a:t>International Conference for Development</a:t>
            </a:r>
            <a:r>
              <a:rPr lang="en-GB" altLang="en-US" sz="1800" dirty="0"/>
              <a:t> </a:t>
            </a:r>
            <a:r>
              <a:rPr lang="en-US" altLang="en-US" sz="1800" dirty="0"/>
              <a:t>and Environment in the Arab World (ICDEAW-12).</a:t>
            </a:r>
            <a:endParaRPr lang="de-DE" sz="1800" dirty="0"/>
          </a:p>
          <a:p>
            <a:pPr lvl="2">
              <a:buClr>
                <a:schemeClr val="accent1"/>
              </a:buClr>
            </a:pPr>
            <a:r>
              <a:rPr lang="de-DE" sz="1800" dirty="0"/>
              <a:t>Bulleted text /Calibri 18pt/Charcoal. Bullets Olive Green/ </a:t>
            </a:r>
            <a:r>
              <a:rPr lang="en-US" altLang="en-US" sz="1800" dirty="0"/>
              <a:t>International Conference for Development</a:t>
            </a:r>
            <a:r>
              <a:rPr lang="en-GB" altLang="en-US" sz="1800" dirty="0"/>
              <a:t> </a:t>
            </a:r>
            <a:r>
              <a:rPr lang="en-US" altLang="en-US" sz="1800" dirty="0"/>
              <a:t>and Environment in the Arab World (ICDEAW-12).</a:t>
            </a:r>
            <a:r>
              <a:rPr lang="de-DE" sz="1800" dirty="0"/>
              <a:t>	</a:t>
            </a:r>
          </a:p>
          <a:p>
            <a:pPr lvl="2">
              <a:buClr>
                <a:schemeClr val="accent1"/>
              </a:buClr>
            </a:pPr>
            <a:r>
              <a:rPr lang="en-GB" sz="1800" dirty="0"/>
              <a:t>Bulleted list level one text</a:t>
            </a:r>
            <a:endParaRPr lang="de-DE" sz="1800" dirty="0"/>
          </a:p>
          <a:p>
            <a:pPr lvl="3"/>
            <a:r>
              <a:rPr lang="en-GB" sz="1800" dirty="0"/>
              <a:t>Bulleted list level two text</a:t>
            </a:r>
            <a:endParaRPr lang="de-DE" sz="1800" dirty="0"/>
          </a:p>
          <a:p>
            <a:pPr lvl="4"/>
            <a:r>
              <a:rPr lang="de-DE" sz="1800" dirty="0"/>
              <a:t>Bulleted list level three</a:t>
            </a:r>
            <a:endParaRPr lang="ar-EG" sz="1800" dirty="0"/>
          </a:p>
          <a:p>
            <a:pPr marL="794918" lvl="4" indent="0">
              <a:buNone/>
            </a:pPr>
            <a:endParaRPr lang="de-DE" sz="1800" dirty="0"/>
          </a:p>
          <a:p>
            <a:pPr marL="0" lvl="1" indent="136525"/>
            <a:r>
              <a:rPr lang="en-GB" sz="2000" dirty="0"/>
              <a:t>Link in Blue Bright (e.g.,</a:t>
            </a:r>
            <a:r>
              <a:rPr lang="ar-EG" sz="2000" dirty="0"/>
              <a:t> </a:t>
            </a:r>
            <a:r>
              <a:rPr lang="fr-FR" sz="2000" dirty="0">
                <a:solidFill>
                  <a:schemeClr val="accent5">
                    <a:lumMod val="75000"/>
                  </a:schemeClr>
                </a:solidFill>
              </a:rPr>
              <a:t>https://www.aun.edu.eg/env_units/en/node/42923</a:t>
            </a:r>
            <a:r>
              <a:rPr lang="en-GB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6478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19A50AA7-25CC-4DD2-8CEA-F586D654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585390"/>
            <a:ext cx="333452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CD8D479-8942-46E8-A226-A4E01F7A105C}" type="slidenum">
              <a:rPr lang="en-US"/>
              <a:pPr>
                <a:spcAft>
                  <a:spcPts val="488"/>
                </a:spcAft>
              </a:pPr>
              <a:t>9</a:t>
            </a:fld>
            <a:endParaRPr lang="en-US"/>
          </a:p>
        </p:txBody>
      </p:sp>
      <p:sp>
        <p:nvSpPr>
          <p:cNvPr id="16" name="Date Placeholder 5">
            <a:extLst>
              <a:ext uri="{FF2B5EF4-FFF2-40B4-BE49-F238E27FC236}">
                <a16:creationId xmlns:a16="http://schemas.microsoft.com/office/drawing/2014/main" id="{8AEFD137-26A5-4D31-BCC4-A3F3B4C0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68392" y="6585390"/>
            <a:ext cx="813039" cy="185738"/>
          </a:xfrm>
        </p:spPr>
        <p:txBody>
          <a:bodyPr/>
          <a:lstStyle/>
          <a:p>
            <a:pPr>
              <a:spcAft>
                <a:spcPts val="488"/>
              </a:spcAft>
            </a:pPr>
            <a:fld id="{93A66BA0-BF77-43AC-894A-20AD8220B887}" type="datetime1">
              <a:rPr lang="en-US" smtClean="0"/>
              <a:pPr>
                <a:spcAft>
                  <a:spcPts val="488"/>
                </a:spcAft>
              </a:pPr>
              <a:t>1/10/2024</a:t>
            </a:fld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9FC8FE9B-525B-4E91-9F1E-D1166DF7C5EA}"/>
              </a:ext>
            </a:extLst>
          </p:cNvPr>
          <p:cNvSpPr txBox="1">
            <a:spLocks/>
          </p:cNvSpPr>
          <p:nvPr/>
        </p:nvSpPr>
        <p:spPr>
          <a:xfrm>
            <a:off x="7902355" y="6603128"/>
            <a:ext cx="2051983" cy="1751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000" b="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1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222250" indent="-2222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rgbClr val="608BA3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2349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─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6625" indent="-214313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Calibri" panose="020F050202020403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550" indent="-209550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3075" indent="-236538" algn="l" defTabSz="872722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lphaLcPeriod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1138" b="1" dirty="0">
                <a:solidFill>
                  <a:schemeClr val="tx1"/>
                </a:solidFill>
              </a:rPr>
              <a:t>Abstract number: Sc-3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6F882E3-BAF8-4387-8E0C-2A80922C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18" y="926763"/>
            <a:ext cx="7614709" cy="518984"/>
          </a:xfrm>
        </p:spPr>
        <p:txBody>
          <a:bodyPr anchor="b">
            <a:normAutofit/>
          </a:bodyPr>
          <a:lstStyle/>
          <a:p>
            <a:r>
              <a:rPr lang="en-US" b="1" dirty="0"/>
              <a:t>2. Title Layout</a:t>
            </a:r>
          </a:p>
        </p:txBody>
      </p:sp>
    </p:spTree>
    <p:extLst>
      <p:ext uri="{BB962C8B-B14F-4D97-AF65-F5344CB8AC3E}">
        <p14:creationId xmlns:p14="http://schemas.microsoft.com/office/powerpoint/2010/main" val="27883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803</Words>
  <Application>Microsoft Office PowerPoint</Application>
  <PresentationFormat>A4 Paper (210x297 mm)</PresentationFormat>
  <Paragraphs>124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Rounded MT Bold</vt:lpstr>
      <vt:lpstr>Corbel</vt:lpstr>
      <vt:lpstr>Ecology 16x9</vt:lpstr>
      <vt:lpstr>Removal of heavy metals from wastewater using synthetic Cryogels   Mohamed Farouq1, PhD; May Ismail2, MSc; Zaky Khalil, PhD   Faculty of Science, Assiut Uni.</vt:lpstr>
      <vt:lpstr>Title and Content Layout with List</vt:lpstr>
      <vt:lpstr>Title and Content Layout with Chart</vt:lpstr>
      <vt:lpstr>Two Content Layout with SmartArt</vt:lpstr>
      <vt:lpstr>Two Content Layout with Table</vt:lpstr>
      <vt:lpstr>Title Layout</vt:lpstr>
      <vt:lpstr>Background / Opening / Motivation/ Goals …etc. </vt:lpstr>
      <vt:lpstr>1. Title Layout</vt:lpstr>
      <vt:lpstr>2. Title Layout</vt:lpstr>
      <vt:lpstr>PowerPoint Presentation</vt:lpstr>
      <vt:lpstr>4. Title Layout</vt:lpstr>
      <vt:lpstr>5. Title Layout</vt:lpstr>
      <vt:lpstr>6. Title Layout</vt:lpstr>
      <vt:lpstr>Conclusions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AD</dc:creator>
  <cp:lastModifiedBy>AD</cp:lastModifiedBy>
  <cp:revision>88</cp:revision>
  <dcterms:created xsi:type="dcterms:W3CDTF">2024-01-07T19:01:22Z</dcterms:created>
  <dcterms:modified xsi:type="dcterms:W3CDTF">2024-01-10T16:06:01Z</dcterms:modified>
</cp:coreProperties>
</file>